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8273-6756-4EAE-BA35-75BE2BCE1544}" type="datetimeFigureOut">
              <a:rPr lang="ko-KR" altLang="en-US" smtClean="0"/>
              <a:t>2016-07-18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9843-811C-4434-A53A-9DBB68D559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8273-6756-4EAE-BA35-75BE2BCE1544}" type="datetimeFigureOut">
              <a:rPr lang="ko-KR" altLang="en-US" smtClean="0"/>
              <a:t>2016-07-18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9843-811C-4434-A53A-9DBB68D559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8273-6756-4EAE-BA35-75BE2BCE1544}" type="datetimeFigureOut">
              <a:rPr lang="ko-KR" altLang="en-US" smtClean="0"/>
              <a:t>2016-07-18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9843-811C-4434-A53A-9DBB68D559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8273-6756-4EAE-BA35-75BE2BCE1544}" type="datetimeFigureOut">
              <a:rPr lang="ko-KR" altLang="en-US" smtClean="0"/>
              <a:t>2016-07-18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9843-811C-4434-A53A-9DBB68D559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8273-6756-4EAE-BA35-75BE2BCE1544}" type="datetimeFigureOut">
              <a:rPr lang="ko-KR" altLang="en-US" smtClean="0"/>
              <a:t>2016-07-18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9843-811C-4434-A53A-9DBB68D559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8273-6756-4EAE-BA35-75BE2BCE1544}" type="datetimeFigureOut">
              <a:rPr lang="ko-KR" altLang="en-US" smtClean="0"/>
              <a:t>2016-07-18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9843-811C-4434-A53A-9DBB68D559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8273-6756-4EAE-BA35-75BE2BCE1544}" type="datetimeFigureOut">
              <a:rPr lang="ko-KR" altLang="en-US" smtClean="0"/>
              <a:t>2016-07-18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9843-811C-4434-A53A-9DBB68D559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8273-6756-4EAE-BA35-75BE2BCE1544}" type="datetimeFigureOut">
              <a:rPr lang="ko-KR" altLang="en-US" smtClean="0"/>
              <a:t>2016-07-18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9843-811C-4434-A53A-9DBB68D559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8273-6756-4EAE-BA35-75BE2BCE1544}" type="datetimeFigureOut">
              <a:rPr lang="ko-KR" altLang="en-US" smtClean="0"/>
              <a:t>2016-07-18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9843-811C-4434-A53A-9DBB68D559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8273-6756-4EAE-BA35-75BE2BCE1544}" type="datetimeFigureOut">
              <a:rPr lang="ko-KR" altLang="en-US" smtClean="0"/>
              <a:t>2016-07-18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9843-811C-4434-A53A-9DBB68D559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8273-6756-4EAE-BA35-75BE2BCE1544}" type="datetimeFigureOut">
              <a:rPr lang="ko-KR" altLang="en-US" smtClean="0"/>
              <a:t>2016-07-18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9843-811C-4434-A53A-9DBB68D559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48273-6756-4EAE-BA35-75BE2BCE1544}" type="datetimeFigureOut">
              <a:rPr lang="ko-KR" altLang="en-US" smtClean="0"/>
              <a:t>2016-07-18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A9843-811C-4434-A53A-9DBB68D559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7772400" cy="506487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종교 </a:t>
            </a:r>
            <a:r>
              <a:rPr lang="en-US" altLang="ko-KR" dirty="0" smtClean="0"/>
              <a:t>=</a:t>
            </a:r>
            <a:r>
              <a:rPr lang="ko-KR" altLang="en-US" dirty="0" smtClean="0"/>
              <a:t>불교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51520" y="836712"/>
            <a:ext cx="8168952" cy="504056"/>
          </a:xfrm>
        </p:spPr>
        <p:txBody>
          <a:bodyPr>
            <a:normAutofit/>
          </a:bodyPr>
          <a:lstStyle/>
          <a:p>
            <a:r>
              <a:rPr lang="ko-KR" altLang="en-US" sz="1200" dirty="0" smtClean="0"/>
              <a:t>현지 캄보디아 절 방문</a:t>
            </a:r>
            <a:endParaRPr lang="en-US" altLang="ko-KR" sz="1200" dirty="0" smtClean="0"/>
          </a:p>
          <a:p>
            <a:r>
              <a:rPr lang="ko-KR" altLang="en-US" sz="1200" dirty="0" smtClean="0"/>
              <a:t>인사</a:t>
            </a:r>
            <a:r>
              <a:rPr lang="en-US" altLang="ko-KR" sz="1200" dirty="0" smtClean="0"/>
              <a:t>-&gt;</a:t>
            </a:r>
            <a:r>
              <a:rPr lang="ko-KR" altLang="en-US" sz="1200" dirty="0" smtClean="0"/>
              <a:t>기관소개</a:t>
            </a:r>
            <a:r>
              <a:rPr lang="en-US" altLang="ko-KR" sz="1200" dirty="0" smtClean="0"/>
              <a:t>-&gt;</a:t>
            </a:r>
            <a:r>
              <a:rPr lang="ko-KR" altLang="en-US" sz="1200" dirty="0" smtClean="0"/>
              <a:t>법회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스님미팅</a:t>
            </a:r>
            <a:endParaRPr lang="ko-KR" altLang="en-US" sz="1200" dirty="0"/>
          </a:p>
        </p:txBody>
      </p:sp>
      <p:pic>
        <p:nvPicPr>
          <p:cNvPr id="1026" name="Picture 2" descr="C:\Users\PC Magic\Desktop\은영\절방문 사진\KakaoTalk_20160718_0918523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12776"/>
            <a:ext cx="3024336" cy="2520280"/>
          </a:xfrm>
          <a:prstGeom prst="rect">
            <a:avLst/>
          </a:prstGeom>
          <a:noFill/>
        </p:spPr>
      </p:pic>
      <p:pic>
        <p:nvPicPr>
          <p:cNvPr id="1027" name="Picture 3" descr="C:\Users\PC Magic\Desktop\은영\절방문 사진\KakaoTalk_20160526_1553289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1412776"/>
            <a:ext cx="2952328" cy="2491550"/>
          </a:xfrm>
          <a:prstGeom prst="rect">
            <a:avLst/>
          </a:prstGeom>
          <a:noFill/>
        </p:spPr>
      </p:pic>
      <p:pic>
        <p:nvPicPr>
          <p:cNvPr id="1028" name="Picture 4" descr="C:\Users\PC Magic\Desktop\은영\절방문 사진\KakaoTalk_20151119_12353750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4077072"/>
            <a:ext cx="3024336" cy="2520280"/>
          </a:xfrm>
          <a:prstGeom prst="rect">
            <a:avLst/>
          </a:prstGeom>
          <a:noFill/>
        </p:spPr>
      </p:pic>
      <p:pic>
        <p:nvPicPr>
          <p:cNvPr id="1029" name="Picture 5" descr="C:\Users\PC Magic\Desktop\은영\절방문 사진\KakaoTalk_20151119_12354477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4077072"/>
            <a:ext cx="3024336" cy="252028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6588224" y="1412776"/>
            <a:ext cx="2376264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dirty="0" smtClean="0"/>
              <a:t>1</a:t>
            </a:r>
            <a:r>
              <a:rPr lang="ko-KR" altLang="en-US" sz="1500" dirty="0" smtClean="0"/>
              <a:t>일</a:t>
            </a:r>
            <a:r>
              <a:rPr lang="en-US" altLang="ko-KR" sz="1500" dirty="0" smtClean="0"/>
              <a:t>:</a:t>
            </a:r>
          </a:p>
          <a:p>
            <a:r>
              <a:rPr lang="en-US" altLang="ko-KR" sz="1500" dirty="0" smtClean="0"/>
              <a:t> </a:t>
            </a:r>
            <a:r>
              <a:rPr lang="ko-KR" altLang="en-US" sz="1500" dirty="0" smtClean="0"/>
              <a:t>공항미팅</a:t>
            </a:r>
            <a:r>
              <a:rPr lang="en-US" altLang="ko-KR" sz="1500" dirty="0" smtClean="0"/>
              <a:t>=&gt;</a:t>
            </a:r>
            <a:r>
              <a:rPr lang="ko-KR" altLang="en-US" sz="1500" dirty="0" smtClean="0"/>
              <a:t>호텔 휴식</a:t>
            </a:r>
            <a:endParaRPr lang="en-US" altLang="ko-KR" sz="1500" dirty="0" smtClean="0"/>
          </a:p>
          <a:p>
            <a:endParaRPr lang="en-US" altLang="ko-KR" sz="1500" dirty="0" smtClean="0"/>
          </a:p>
          <a:p>
            <a:r>
              <a:rPr lang="en-US" altLang="ko-KR" sz="1500" dirty="0" smtClean="0"/>
              <a:t>2</a:t>
            </a:r>
            <a:r>
              <a:rPr lang="ko-KR" altLang="en-US" sz="1500" dirty="0" smtClean="0"/>
              <a:t>일</a:t>
            </a:r>
            <a:r>
              <a:rPr lang="en-US" altLang="ko-KR" sz="1500" dirty="0" smtClean="0"/>
              <a:t>:</a:t>
            </a:r>
          </a:p>
          <a:p>
            <a:r>
              <a:rPr lang="en-US" altLang="ko-KR" sz="1500" dirty="0" smtClean="0"/>
              <a:t> </a:t>
            </a:r>
            <a:r>
              <a:rPr lang="ko-KR" altLang="en-US" sz="1500" dirty="0" smtClean="0"/>
              <a:t>유적지관광</a:t>
            </a:r>
            <a:r>
              <a:rPr lang="en-US" altLang="ko-KR" sz="1500" dirty="0" smtClean="0"/>
              <a:t>=&gt;</a:t>
            </a:r>
            <a:r>
              <a:rPr lang="ko-KR" altLang="en-US" sz="1500" dirty="0" smtClean="0"/>
              <a:t>중식</a:t>
            </a:r>
            <a:r>
              <a:rPr lang="en-US" altLang="ko-KR" sz="1500" dirty="0" smtClean="0"/>
              <a:t>=&gt;</a:t>
            </a:r>
            <a:r>
              <a:rPr lang="ko-KR" altLang="en-US" sz="1500" dirty="0" smtClean="0"/>
              <a:t>유적지</a:t>
            </a:r>
            <a:r>
              <a:rPr lang="en-US" altLang="ko-KR" sz="1500" dirty="0" smtClean="0"/>
              <a:t>=&gt;</a:t>
            </a:r>
            <a:r>
              <a:rPr lang="ko-KR" altLang="en-US" sz="1500" dirty="0" err="1" smtClean="0"/>
              <a:t>석식</a:t>
            </a:r>
            <a:r>
              <a:rPr lang="ko-KR" altLang="en-US" sz="1500" dirty="0" smtClean="0"/>
              <a:t> </a:t>
            </a:r>
            <a:r>
              <a:rPr lang="en-US" altLang="ko-KR" sz="1500" dirty="0" smtClean="0"/>
              <a:t>=&gt;</a:t>
            </a:r>
            <a:r>
              <a:rPr lang="ko-KR" altLang="en-US" sz="1500" dirty="0" smtClean="0"/>
              <a:t>호텔 휴식</a:t>
            </a:r>
            <a:endParaRPr lang="en-US" altLang="ko-KR" sz="1500" dirty="0" smtClean="0"/>
          </a:p>
          <a:p>
            <a:endParaRPr lang="en-US" altLang="ko-KR" sz="1500" dirty="0" smtClean="0"/>
          </a:p>
          <a:p>
            <a:r>
              <a:rPr lang="en-US" altLang="ko-KR" sz="1500" dirty="0" smtClean="0"/>
              <a:t>3</a:t>
            </a:r>
            <a:r>
              <a:rPr lang="ko-KR" altLang="en-US" sz="1500" dirty="0" smtClean="0"/>
              <a:t>일</a:t>
            </a:r>
            <a:r>
              <a:rPr lang="en-US" altLang="ko-KR" sz="1500" dirty="0" smtClean="0"/>
              <a:t>:</a:t>
            </a:r>
          </a:p>
          <a:p>
            <a:r>
              <a:rPr lang="ko-KR" altLang="en-US" sz="1500" dirty="0" err="1" smtClean="0"/>
              <a:t>절방문</a:t>
            </a:r>
            <a:r>
              <a:rPr lang="en-US" altLang="ko-KR" sz="1500" dirty="0" smtClean="0"/>
              <a:t>=&gt;</a:t>
            </a:r>
            <a:r>
              <a:rPr lang="ko-KR" altLang="en-US" sz="1500" dirty="0" smtClean="0"/>
              <a:t>중식</a:t>
            </a:r>
            <a:r>
              <a:rPr lang="en-US" altLang="ko-KR" sz="1500" dirty="0" smtClean="0"/>
              <a:t>=&gt;</a:t>
            </a:r>
            <a:r>
              <a:rPr lang="ko-KR" altLang="en-US" sz="1500" dirty="0" smtClean="0"/>
              <a:t>캄보디아 민속촌</a:t>
            </a:r>
            <a:r>
              <a:rPr lang="en-US" altLang="ko-KR" sz="1500" dirty="0" smtClean="0"/>
              <a:t>=&gt;</a:t>
            </a:r>
            <a:r>
              <a:rPr lang="ko-KR" altLang="en-US" sz="1500" dirty="0" err="1" smtClean="0"/>
              <a:t>석식</a:t>
            </a:r>
            <a:r>
              <a:rPr lang="en-US" altLang="ko-KR" sz="1500" dirty="0" smtClean="0"/>
              <a:t>=&gt;</a:t>
            </a:r>
            <a:r>
              <a:rPr lang="ko-KR" altLang="en-US" sz="1500" dirty="0" smtClean="0"/>
              <a:t>휴식</a:t>
            </a:r>
            <a:endParaRPr lang="en-US" altLang="ko-KR" sz="1500" dirty="0" smtClean="0"/>
          </a:p>
          <a:p>
            <a:endParaRPr lang="en-US" altLang="ko-KR" sz="1500" dirty="0" smtClean="0"/>
          </a:p>
          <a:p>
            <a:r>
              <a:rPr lang="en-US" altLang="ko-KR" sz="1500" dirty="0" smtClean="0"/>
              <a:t>4</a:t>
            </a:r>
            <a:r>
              <a:rPr lang="ko-KR" altLang="en-US" sz="1500" dirty="0" smtClean="0"/>
              <a:t>일</a:t>
            </a:r>
            <a:r>
              <a:rPr lang="en-US" altLang="ko-KR" sz="1500" dirty="0" smtClean="0"/>
              <a:t>:</a:t>
            </a:r>
          </a:p>
          <a:p>
            <a:r>
              <a:rPr lang="ko-KR" altLang="en-US" sz="1500" dirty="0" err="1" smtClean="0"/>
              <a:t>톤레삽</a:t>
            </a:r>
            <a:r>
              <a:rPr lang="en-US" altLang="ko-KR" sz="1500" dirty="0" smtClean="0"/>
              <a:t>=&gt;</a:t>
            </a:r>
            <a:r>
              <a:rPr lang="ko-KR" altLang="en-US" sz="1500" dirty="0" smtClean="0"/>
              <a:t>중식</a:t>
            </a:r>
            <a:r>
              <a:rPr lang="en-US" altLang="ko-KR" sz="1500" dirty="0" smtClean="0"/>
              <a:t>=&gt;</a:t>
            </a:r>
            <a:r>
              <a:rPr lang="ko-KR" altLang="en-US" sz="1500" dirty="0" err="1" smtClean="0"/>
              <a:t>왓트마이</a:t>
            </a:r>
            <a:r>
              <a:rPr lang="en-US" altLang="ko-KR" sz="1500" dirty="0" smtClean="0"/>
              <a:t>=&gt;</a:t>
            </a:r>
            <a:r>
              <a:rPr lang="ko-KR" altLang="en-US" sz="1500" dirty="0" err="1" smtClean="0"/>
              <a:t>웨스트바라이</a:t>
            </a:r>
            <a:r>
              <a:rPr lang="en-US" altLang="ko-KR" sz="1500" dirty="0" smtClean="0"/>
              <a:t>=&gt;</a:t>
            </a:r>
            <a:r>
              <a:rPr lang="ko-KR" altLang="en-US" sz="1500" dirty="0" err="1" smtClean="0"/>
              <a:t>실크팜</a:t>
            </a:r>
            <a:r>
              <a:rPr lang="en-US" altLang="ko-KR" sz="1500" dirty="0" smtClean="0"/>
              <a:t>=&gt;</a:t>
            </a:r>
            <a:r>
              <a:rPr lang="ko-KR" altLang="en-US" sz="1500" dirty="0" err="1" smtClean="0"/>
              <a:t>석식</a:t>
            </a:r>
            <a:r>
              <a:rPr lang="en-US" altLang="ko-KR" sz="1500" dirty="0" smtClean="0"/>
              <a:t>=&gt;</a:t>
            </a:r>
            <a:r>
              <a:rPr lang="ko-KR" altLang="en-US" sz="1500" dirty="0" err="1" smtClean="0"/>
              <a:t>샌딩</a:t>
            </a:r>
            <a:endParaRPr lang="en-US" altLang="ko-KR" sz="1500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65</Words>
  <Application>Microsoft Office PowerPoint</Application>
  <PresentationFormat>화면 슬라이드 쇼(4:3)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종교 =불교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종교 =불교</dc:title>
  <dc:creator>PC Magic</dc:creator>
  <cp:lastModifiedBy>PC Magic</cp:lastModifiedBy>
  <cp:revision>1</cp:revision>
  <dcterms:created xsi:type="dcterms:W3CDTF">2016-07-18T04:09:43Z</dcterms:created>
  <dcterms:modified xsi:type="dcterms:W3CDTF">2016-07-18T04:17:34Z</dcterms:modified>
</cp:coreProperties>
</file>