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5" r:id="rId4"/>
    <p:sldId id="262" r:id="rId5"/>
    <p:sldId id="260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94B3-2C10-40FD-B789-21C5D5378A94}" type="datetimeFigureOut">
              <a:rPr lang="ko-KR" altLang="en-US" smtClean="0"/>
              <a:pPr/>
              <a:t>2015-08-24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A4A3-8674-4368-9D77-ECBE7D7BE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94B3-2C10-40FD-B789-21C5D5378A94}" type="datetimeFigureOut">
              <a:rPr lang="ko-KR" altLang="en-US" smtClean="0"/>
              <a:pPr/>
              <a:t>2015-08-24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A4A3-8674-4368-9D77-ECBE7D7BE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94B3-2C10-40FD-B789-21C5D5378A94}" type="datetimeFigureOut">
              <a:rPr lang="ko-KR" altLang="en-US" smtClean="0"/>
              <a:pPr/>
              <a:t>2015-08-24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A4A3-8674-4368-9D77-ECBE7D7BE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94B3-2C10-40FD-B789-21C5D5378A94}" type="datetimeFigureOut">
              <a:rPr lang="ko-KR" altLang="en-US" smtClean="0"/>
              <a:pPr/>
              <a:t>2015-08-24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A4A3-8674-4368-9D77-ECBE7D7BE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94B3-2C10-40FD-B789-21C5D5378A94}" type="datetimeFigureOut">
              <a:rPr lang="ko-KR" altLang="en-US" smtClean="0"/>
              <a:pPr/>
              <a:t>2015-08-24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A4A3-8674-4368-9D77-ECBE7D7BE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94B3-2C10-40FD-B789-21C5D5378A94}" type="datetimeFigureOut">
              <a:rPr lang="ko-KR" altLang="en-US" smtClean="0"/>
              <a:pPr/>
              <a:t>2015-08-24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A4A3-8674-4368-9D77-ECBE7D7BE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94B3-2C10-40FD-B789-21C5D5378A94}" type="datetimeFigureOut">
              <a:rPr lang="ko-KR" altLang="en-US" smtClean="0"/>
              <a:pPr/>
              <a:t>2015-08-24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A4A3-8674-4368-9D77-ECBE7D7BE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94B3-2C10-40FD-B789-21C5D5378A94}" type="datetimeFigureOut">
              <a:rPr lang="ko-KR" altLang="en-US" smtClean="0"/>
              <a:pPr/>
              <a:t>2015-08-24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A4A3-8674-4368-9D77-ECBE7D7BE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94B3-2C10-40FD-B789-21C5D5378A94}" type="datetimeFigureOut">
              <a:rPr lang="ko-KR" altLang="en-US" smtClean="0"/>
              <a:pPr/>
              <a:t>2015-08-24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A4A3-8674-4368-9D77-ECBE7D7BE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94B3-2C10-40FD-B789-21C5D5378A94}" type="datetimeFigureOut">
              <a:rPr lang="ko-KR" altLang="en-US" smtClean="0"/>
              <a:pPr/>
              <a:t>2015-08-24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A4A3-8674-4368-9D77-ECBE7D7BE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94B3-2C10-40FD-B789-21C5D5378A94}" type="datetimeFigureOut">
              <a:rPr lang="ko-KR" altLang="en-US" smtClean="0"/>
              <a:pPr/>
              <a:t>2015-08-24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A4A3-8674-4368-9D77-ECBE7D7BE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394B3-2C10-40FD-B789-21C5D5378A94}" type="datetimeFigureOut">
              <a:rPr lang="ko-KR" altLang="en-US" smtClean="0"/>
              <a:pPr/>
              <a:t>2015-08-24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A4A3-8674-4368-9D77-ECBE7D7BE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10.jpeg"/><Relationship Id="rId21" Type="http://schemas.openxmlformats.org/officeDocument/2006/relationships/image" Target="../media/image25.jpeg"/><Relationship Id="rId7" Type="http://schemas.openxmlformats.org/officeDocument/2006/relationships/image" Target="../media/image13.jpeg"/><Relationship Id="rId12" Type="http://schemas.openxmlformats.org/officeDocument/2006/relationships/image" Target="../media/image3.jpeg"/><Relationship Id="rId17" Type="http://schemas.openxmlformats.org/officeDocument/2006/relationships/image" Target="../media/image21.jpeg"/><Relationship Id="rId2" Type="http://schemas.openxmlformats.org/officeDocument/2006/relationships/image" Target="../media/image9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5.jpe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19" Type="http://schemas.openxmlformats.org/officeDocument/2006/relationships/image" Target="../media/image23.jpeg"/><Relationship Id="rId4" Type="http://schemas.openxmlformats.org/officeDocument/2006/relationships/image" Target="../media/image11.jpeg"/><Relationship Id="rId9" Type="http://schemas.openxmlformats.org/officeDocument/2006/relationships/image" Target="../media/image4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ail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sz="quarter" idx="1"/>
          </p:nvPr>
        </p:nvSpPr>
        <p:spPr bwMode="gray">
          <a:xfrm>
            <a:off x="5436096" y="2132856"/>
            <a:ext cx="2731840" cy="2209967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latinLnBrk="0" hangingPunct="0">
              <a:lnSpc>
                <a:spcPct val="150000"/>
              </a:lnSpc>
            </a:pPr>
            <a:endParaRPr lang="ko-KR" altLang="en-US" sz="800" dirty="0" smtClean="0">
              <a:solidFill>
                <a:srgbClr val="FF0000"/>
              </a:solidFill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 eaLnBrk="0" latinLnBrk="0" hangingPunct="0">
              <a:lnSpc>
                <a:spcPct val="150000"/>
              </a:lnSpc>
              <a:buNone/>
            </a:pPr>
            <a:endParaRPr lang="en-US" altLang="ko-KR" sz="1000" dirty="0">
              <a:latin typeface="+mn-ea"/>
            </a:endParaRPr>
          </a:p>
          <a:p>
            <a:pPr eaLnBrk="0" latinLnBrk="0" hangingPunct="0">
              <a:buNone/>
            </a:pPr>
            <a:endParaRPr lang="en-US" altLang="ko-KR" sz="1000" b="1" dirty="0" smtClean="0"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buNone/>
            </a:pPr>
            <a:endParaRPr lang="en-US" altLang="ko-KR" sz="18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 eaLnBrk="0" latinLnBrk="0" hangingPunct="0"/>
            <a:endParaRPr lang="en-US" altLang="ko-KR" sz="18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 eaLnBrk="0" latinLnBrk="0" hangingPunct="0">
              <a:lnSpc>
                <a:spcPct val="140000"/>
              </a:lnSpc>
            </a:pPr>
            <a:endParaRPr kumimoji="0"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41947904" descr="EMB0000cdac4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</p:spPr>
      </p:pic>
      <p:pic>
        <p:nvPicPr>
          <p:cNvPr id="8" name="Picture 4" descr="D:\은영\tour관련\사진\캄보디아 잡다사진여러가지\Siem_Rea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0968"/>
            <a:ext cx="2808312" cy="2106234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1403648" y="3140968"/>
            <a:ext cx="143446" cy="21431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619672" y="3212976"/>
            <a:ext cx="71438" cy="180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267744" y="1484784"/>
            <a:ext cx="47621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봉사활동 종류 및 내용</a:t>
            </a:r>
            <a:endParaRPr lang="ko-KR" altLang="en-US" sz="2800" b="1" spc="50" dirty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3501008"/>
            <a:ext cx="32038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  <a:latin typeface="HY동녘B" pitchFamily="18" charset="-127"/>
                <a:ea typeface="HY동녘B" pitchFamily="18" charset="-127"/>
              </a:rPr>
              <a:t>CAMBODIA, INDOCHINA</a:t>
            </a:r>
          </a:p>
          <a:p>
            <a:endParaRPr lang="en-US" altLang="ko-KR" b="1" dirty="0">
              <a:solidFill>
                <a:schemeClr val="accent1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3200" b="1" dirty="0" err="1" smtClean="0">
                <a:solidFill>
                  <a:srgbClr val="002060"/>
                </a:solidFill>
                <a:latin typeface="HY동녘B" pitchFamily="18" charset="-127"/>
                <a:ea typeface="HY동녘B" pitchFamily="18" charset="-127"/>
              </a:rPr>
              <a:t>시엠립</a:t>
            </a:r>
            <a:r>
              <a:rPr lang="ko-KR" altLang="en-US" sz="3200" b="1" dirty="0" smtClean="0">
                <a:solidFill>
                  <a:srgbClr val="002060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3200" b="1" dirty="0" err="1" smtClean="0">
                <a:solidFill>
                  <a:srgbClr val="002060"/>
                </a:solidFill>
                <a:latin typeface="HY동녘B" pitchFamily="18" charset="-127"/>
                <a:ea typeface="HY동녘B" pitchFamily="18" charset="-127"/>
              </a:rPr>
              <a:t>더투어스</a:t>
            </a:r>
            <a:endParaRPr lang="en-US" altLang="ko-KR" sz="3200" b="1" dirty="0">
              <a:solidFill>
                <a:srgbClr val="002060"/>
              </a:solidFill>
              <a:latin typeface="HY동녘B" pitchFamily="18" charset="-127"/>
              <a:ea typeface="HY동녘B" pitchFamily="18" charset="-127"/>
            </a:endParaRPr>
          </a:p>
          <a:p>
            <a:endParaRPr lang="ko-KR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551723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HY동녘B" pitchFamily="18" charset="-127"/>
                <a:ea typeface="HY동녘B" pitchFamily="18" charset="-127"/>
              </a:rPr>
              <a:t>더투어스</a:t>
            </a:r>
            <a:r>
              <a:rPr lang="ko-KR" altLang="en-US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HY동녘B" pitchFamily="18" charset="-127"/>
                <a:ea typeface="HY동녘B" pitchFamily="18" charset="-127"/>
              </a:rPr>
              <a:t> 캄보디아</a:t>
            </a:r>
            <a:endParaRPr lang="en-US" altLang="ko-KR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HY동녘B" pitchFamily="18" charset="-127"/>
                <a:ea typeface="HY동녘B" pitchFamily="18" charset="-127"/>
              </a:rPr>
              <a:t>2015.08.20 </a:t>
            </a:r>
            <a:r>
              <a:rPr lang="ko-KR" altLang="en-US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HY동녘B" pitchFamily="18" charset="-127"/>
                <a:ea typeface="HY동녘B" pitchFamily="18" charset="-127"/>
              </a:rPr>
              <a:t>김은영실장</a:t>
            </a:r>
            <a:endParaRPr lang="en-US" altLang="ko-KR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HY동녘B" pitchFamily="18" charset="-127"/>
                <a:ea typeface="HY동녘B" pitchFamily="18" charset="-127"/>
              </a:rPr>
              <a:t>070 7735 7151</a:t>
            </a:r>
            <a:endParaRPr lang="ko-KR" altLang="en-US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sz="quarter" idx="1"/>
          </p:nvPr>
        </p:nvSpPr>
        <p:spPr bwMode="gray">
          <a:xfrm>
            <a:off x="611560" y="509932"/>
            <a:ext cx="7772400" cy="7810649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1050" b="1" dirty="0" smtClean="0">
                <a:solidFill>
                  <a:srgbClr val="002060"/>
                </a:solidFill>
                <a:latin typeface="+mn-ea"/>
              </a:rPr>
              <a:t>1</a:t>
            </a:r>
            <a:r>
              <a:rPr lang="en-US" altLang="ko-KR" sz="1050" b="1" dirty="0" smtClean="0">
                <a:solidFill>
                  <a:srgbClr val="002060"/>
                </a:solidFill>
                <a:latin typeface="+mn-ea"/>
              </a:rPr>
              <a:t>.</a:t>
            </a:r>
            <a:r>
              <a:rPr lang="ko-KR" altLang="en-US" sz="1050" b="1" dirty="0" smtClean="0">
                <a:solidFill>
                  <a:srgbClr val="002060"/>
                </a:solidFill>
                <a:latin typeface="+mn-ea"/>
              </a:rPr>
              <a:t>현지학교 </a:t>
            </a:r>
            <a:r>
              <a:rPr lang="en-US" altLang="ko-KR" sz="1050" b="1" dirty="0" smtClean="0">
                <a:solidFill>
                  <a:srgbClr val="002060"/>
                </a:solidFill>
                <a:latin typeface="+mn-ea"/>
              </a:rPr>
              <a:t>&amp; </a:t>
            </a:r>
            <a:r>
              <a:rPr lang="ko-KR" altLang="en-US" sz="1050" b="1" dirty="0" smtClean="0">
                <a:solidFill>
                  <a:srgbClr val="002060"/>
                </a:solidFill>
                <a:latin typeface="+mn-ea"/>
              </a:rPr>
              <a:t>고아원</a:t>
            </a:r>
            <a:endParaRPr lang="en-US" altLang="ko-KR" sz="105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ko-KR" altLang="en-US" sz="800" b="1" dirty="0" smtClean="0">
                <a:latin typeface="+mn-ea"/>
              </a:rPr>
              <a:t>    체육활동</a:t>
            </a:r>
            <a:r>
              <a:rPr lang="en-US" altLang="ko-KR" sz="800" b="1" dirty="0" smtClean="0">
                <a:latin typeface="+mn-ea"/>
              </a:rPr>
              <a:t>: </a:t>
            </a:r>
            <a:r>
              <a:rPr lang="ko-KR" altLang="en-US" sz="800" b="1" dirty="0" smtClean="0">
                <a:latin typeface="+mn-ea"/>
              </a:rPr>
              <a:t>축구</a:t>
            </a:r>
            <a:r>
              <a:rPr lang="en-US" altLang="ko-KR" sz="800" b="1" dirty="0" smtClean="0">
                <a:latin typeface="+mn-ea"/>
              </a:rPr>
              <a:t>,</a:t>
            </a:r>
            <a:r>
              <a:rPr lang="ko-KR" altLang="en-US" sz="800" b="1" dirty="0" smtClean="0">
                <a:latin typeface="+mn-ea"/>
              </a:rPr>
              <a:t>배구</a:t>
            </a:r>
            <a:r>
              <a:rPr lang="en-US" altLang="ko-KR" sz="800" b="1" dirty="0" smtClean="0">
                <a:latin typeface="+mn-ea"/>
              </a:rPr>
              <a:t>, </a:t>
            </a:r>
            <a:r>
              <a:rPr lang="ko-KR" altLang="en-US" sz="800" b="1" dirty="0" smtClean="0">
                <a:latin typeface="+mn-ea"/>
              </a:rPr>
              <a:t>단체줄넘기</a:t>
            </a:r>
            <a:r>
              <a:rPr lang="en-US" altLang="ko-KR" sz="800" b="1" dirty="0" smtClean="0">
                <a:latin typeface="+mn-ea"/>
              </a:rPr>
              <a:t>(</a:t>
            </a:r>
            <a:r>
              <a:rPr lang="ko-KR" altLang="en-US" sz="800" b="1" dirty="0" smtClean="0">
                <a:latin typeface="+mn-ea"/>
              </a:rPr>
              <a:t>줄넘기 준비해오셔야 되요</a:t>
            </a:r>
            <a:r>
              <a:rPr lang="en-US" altLang="ko-KR" sz="800" b="1" dirty="0" smtClean="0">
                <a:latin typeface="+mn-ea"/>
              </a:rPr>
              <a:t>), </a:t>
            </a:r>
            <a:r>
              <a:rPr lang="ko-KR" altLang="en-US" sz="800" b="1" dirty="0" smtClean="0">
                <a:latin typeface="+mn-ea"/>
              </a:rPr>
              <a:t>공기 </a:t>
            </a:r>
            <a:endParaRPr lang="en-US" altLang="ko-KR" sz="8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b="1" dirty="0" smtClean="0">
                <a:latin typeface="+mn-ea"/>
              </a:rPr>
              <a:t>             </a:t>
            </a:r>
            <a:r>
              <a:rPr lang="ko-KR" altLang="en-US" sz="800" b="1" dirty="0" smtClean="0">
                <a:latin typeface="+mn-ea"/>
              </a:rPr>
              <a:t>놀이활동</a:t>
            </a:r>
            <a:r>
              <a:rPr lang="en-US" altLang="ko-KR" sz="800" b="1" dirty="0" smtClean="0">
                <a:latin typeface="+mn-ea"/>
              </a:rPr>
              <a:t>: </a:t>
            </a:r>
            <a:r>
              <a:rPr lang="ko-KR" altLang="en-US" sz="800" b="1" dirty="0" smtClean="0">
                <a:latin typeface="+mn-ea"/>
              </a:rPr>
              <a:t>티셔츠 페인팅</a:t>
            </a:r>
            <a:r>
              <a:rPr lang="en-US" altLang="ko-KR" sz="800" b="1" dirty="0" smtClean="0">
                <a:latin typeface="+mn-ea"/>
              </a:rPr>
              <a:t>, </a:t>
            </a:r>
            <a:r>
              <a:rPr lang="ko-KR" altLang="en-US" sz="800" b="1" dirty="0" err="1" smtClean="0">
                <a:latin typeface="+mn-ea"/>
              </a:rPr>
              <a:t>종이접기</a:t>
            </a:r>
            <a:r>
              <a:rPr lang="en-US" altLang="ko-KR" sz="800" b="1" dirty="0" smtClean="0">
                <a:latin typeface="+mn-ea"/>
              </a:rPr>
              <a:t>,</a:t>
            </a:r>
            <a:r>
              <a:rPr lang="ko-KR" altLang="en-US" sz="800" b="1" dirty="0" smtClean="0">
                <a:latin typeface="+mn-ea"/>
              </a:rPr>
              <a:t>풍선아트</a:t>
            </a:r>
            <a:endParaRPr lang="en-US" altLang="ko-KR" sz="8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dirty="0" smtClean="0">
                <a:latin typeface="+mn-ea"/>
              </a:rPr>
              <a:t>      </a:t>
            </a:r>
            <a:r>
              <a:rPr lang="en-US" altLang="ko-KR" sz="800" dirty="0" smtClean="0">
                <a:latin typeface="+mn-ea"/>
              </a:rPr>
              <a:t>        </a:t>
            </a:r>
            <a:r>
              <a:rPr lang="en-US" altLang="ko-KR" sz="800" dirty="0" smtClean="0">
                <a:latin typeface="+mn-ea"/>
              </a:rPr>
              <a:t>(</a:t>
            </a:r>
            <a:r>
              <a:rPr lang="ko-KR" altLang="en-US" sz="800" dirty="0" smtClean="0">
                <a:latin typeface="+mn-ea"/>
              </a:rPr>
              <a:t>무지티셔츠 </a:t>
            </a:r>
            <a:r>
              <a:rPr lang="en-US" altLang="ko-KR" sz="800" dirty="0" smtClean="0">
                <a:latin typeface="+mn-ea"/>
              </a:rPr>
              <a:t>1</a:t>
            </a:r>
            <a:r>
              <a:rPr lang="ko-KR" altLang="en-US" sz="800" dirty="0" smtClean="0">
                <a:latin typeface="+mn-ea"/>
              </a:rPr>
              <a:t>반에 </a:t>
            </a:r>
            <a:r>
              <a:rPr lang="en-US" altLang="ko-KR" sz="800" dirty="0" smtClean="0">
                <a:latin typeface="+mn-ea"/>
              </a:rPr>
              <a:t>30</a:t>
            </a:r>
            <a:r>
              <a:rPr lang="ko-KR" altLang="en-US" sz="800" dirty="0" smtClean="0">
                <a:latin typeface="+mn-ea"/>
              </a:rPr>
              <a:t>명 가량 준비하여 봉사자</a:t>
            </a:r>
            <a:r>
              <a:rPr lang="en-US" altLang="ko-KR" sz="800" dirty="0" smtClean="0">
                <a:latin typeface="+mn-ea"/>
              </a:rPr>
              <a:t>1</a:t>
            </a:r>
            <a:r>
              <a:rPr lang="ko-KR" altLang="en-US" sz="800" dirty="0" smtClean="0">
                <a:latin typeface="+mn-ea"/>
              </a:rPr>
              <a:t>명에 아이</a:t>
            </a:r>
            <a:r>
              <a:rPr lang="en-US" altLang="ko-KR" sz="800" dirty="0" smtClean="0">
                <a:latin typeface="+mn-ea"/>
              </a:rPr>
              <a:t>3~4</a:t>
            </a:r>
            <a:r>
              <a:rPr lang="ko-KR" altLang="en-US" sz="800" dirty="0" smtClean="0">
                <a:latin typeface="+mn-ea"/>
              </a:rPr>
              <a:t>명 이 </a:t>
            </a:r>
            <a:r>
              <a:rPr lang="ko-KR" altLang="en-US" sz="800" dirty="0" err="1" smtClean="0">
                <a:latin typeface="+mn-ea"/>
              </a:rPr>
              <a:t>한조가되어</a:t>
            </a:r>
            <a:r>
              <a:rPr lang="ko-KR" altLang="en-US" sz="800" dirty="0" smtClean="0">
                <a:latin typeface="+mn-ea"/>
              </a:rPr>
              <a:t>  나만의 티셔츠 만들기 </a:t>
            </a:r>
            <a:r>
              <a:rPr lang="en-US" altLang="ko-KR" sz="800" dirty="0" smtClean="0">
                <a:latin typeface="+mn-ea"/>
              </a:rPr>
              <a:t>)</a:t>
            </a:r>
            <a:r>
              <a:rPr lang="ko-KR" altLang="en-US" sz="800" dirty="0" smtClean="0">
                <a:latin typeface="+mn-ea"/>
              </a:rPr>
              <a:t>준비도구</a:t>
            </a:r>
            <a:r>
              <a:rPr lang="en-US" altLang="ko-KR" sz="800" dirty="0" smtClean="0">
                <a:latin typeface="+mn-ea"/>
              </a:rPr>
              <a:t>=</a:t>
            </a:r>
            <a:r>
              <a:rPr lang="ko-KR" altLang="en-US" sz="800" dirty="0" smtClean="0">
                <a:latin typeface="+mn-ea"/>
              </a:rPr>
              <a:t>무지티셔츠 </a:t>
            </a:r>
            <a:r>
              <a:rPr lang="en-US" altLang="ko-KR" sz="800" dirty="0" smtClean="0">
                <a:latin typeface="+mn-ea"/>
              </a:rPr>
              <a:t>,</a:t>
            </a:r>
            <a:r>
              <a:rPr lang="ko-KR" altLang="en-US" sz="800" dirty="0" err="1" smtClean="0">
                <a:latin typeface="+mn-ea"/>
              </a:rPr>
              <a:t>펜페인트</a:t>
            </a:r>
            <a:endParaRPr lang="en-US" altLang="ko-KR" sz="800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dirty="0" smtClean="0">
                <a:latin typeface="+mn-ea"/>
              </a:rPr>
              <a:t>     </a:t>
            </a:r>
            <a:r>
              <a:rPr lang="en-US" altLang="ko-KR" sz="800" dirty="0" smtClean="0">
                <a:latin typeface="+mn-ea"/>
              </a:rPr>
              <a:t>        </a:t>
            </a:r>
            <a:r>
              <a:rPr lang="ko-KR" altLang="en-US" sz="800" dirty="0" smtClean="0">
                <a:latin typeface="+mn-ea"/>
              </a:rPr>
              <a:t>풍선아트</a:t>
            </a:r>
            <a:r>
              <a:rPr lang="en-US" altLang="ko-KR" sz="800" dirty="0" smtClean="0">
                <a:latin typeface="+mn-ea"/>
              </a:rPr>
              <a:t>, </a:t>
            </a:r>
            <a:r>
              <a:rPr lang="ko-KR" altLang="en-US" sz="800" dirty="0" err="1" smtClean="0">
                <a:latin typeface="+mn-ea"/>
              </a:rPr>
              <a:t>종이접기</a:t>
            </a:r>
            <a:r>
              <a:rPr lang="ko-KR" altLang="en-US" sz="800" dirty="0" smtClean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( </a:t>
            </a:r>
            <a:r>
              <a:rPr lang="ko-KR" altLang="en-US" sz="800" dirty="0" smtClean="0">
                <a:latin typeface="+mn-ea"/>
              </a:rPr>
              <a:t>봉사자</a:t>
            </a:r>
            <a:r>
              <a:rPr lang="en-US" altLang="ko-KR" sz="800" dirty="0" smtClean="0">
                <a:latin typeface="+mn-ea"/>
              </a:rPr>
              <a:t>1</a:t>
            </a:r>
            <a:r>
              <a:rPr lang="ko-KR" altLang="en-US" sz="800" dirty="0" smtClean="0">
                <a:latin typeface="+mn-ea"/>
              </a:rPr>
              <a:t>명</a:t>
            </a:r>
            <a:r>
              <a:rPr lang="en-US" altLang="ko-KR" sz="800" dirty="0" smtClean="0">
                <a:latin typeface="+mn-ea"/>
              </a:rPr>
              <a:t>+</a:t>
            </a:r>
            <a:r>
              <a:rPr lang="ko-KR" altLang="en-US" sz="800" dirty="0" smtClean="0">
                <a:latin typeface="+mn-ea"/>
              </a:rPr>
              <a:t>아이</a:t>
            </a:r>
            <a:r>
              <a:rPr lang="en-US" altLang="ko-KR" sz="800" dirty="0" smtClean="0">
                <a:latin typeface="+mn-ea"/>
              </a:rPr>
              <a:t>3~4</a:t>
            </a:r>
            <a:r>
              <a:rPr lang="ko-KR" altLang="en-US" sz="800" dirty="0" smtClean="0">
                <a:latin typeface="+mn-ea"/>
              </a:rPr>
              <a:t>명 </a:t>
            </a:r>
            <a:r>
              <a:rPr lang="ko-KR" altLang="en-US" sz="800" dirty="0" err="1" smtClean="0">
                <a:latin typeface="+mn-ea"/>
              </a:rPr>
              <a:t>한조</a:t>
            </a:r>
            <a:r>
              <a:rPr lang="en-US" altLang="ko-KR" sz="800" dirty="0" smtClean="0">
                <a:latin typeface="+mn-ea"/>
              </a:rPr>
              <a:t>)</a:t>
            </a:r>
            <a:r>
              <a:rPr lang="ko-KR" altLang="en-US" sz="800" dirty="0" smtClean="0">
                <a:latin typeface="+mn-ea"/>
              </a:rPr>
              <a:t> </a:t>
            </a:r>
            <a:r>
              <a:rPr lang="ko-KR" altLang="en-US" sz="800" dirty="0" err="1" smtClean="0">
                <a:latin typeface="+mn-ea"/>
              </a:rPr>
              <a:t>한두가지의</a:t>
            </a:r>
            <a:r>
              <a:rPr lang="ko-KR" altLang="en-US" sz="800" dirty="0" smtClean="0">
                <a:latin typeface="+mn-ea"/>
              </a:rPr>
              <a:t> 모형을 숙지해오셔서 같이 활동 하시면 됩니다</a:t>
            </a:r>
            <a:r>
              <a:rPr lang="en-US" altLang="ko-KR" sz="800" dirty="0" smtClean="0">
                <a:latin typeface="+mn-ea"/>
              </a:rPr>
              <a:t>.</a:t>
            </a: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b="1" dirty="0" smtClean="0">
                <a:latin typeface="+mn-ea"/>
              </a:rPr>
              <a:t>     </a:t>
            </a: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b="1" dirty="0" smtClean="0">
                <a:latin typeface="+mn-ea"/>
              </a:rPr>
              <a:t>             </a:t>
            </a:r>
            <a:r>
              <a:rPr lang="ko-KR" altLang="en-US" sz="800" b="1" dirty="0" err="1" smtClean="0">
                <a:latin typeface="+mn-ea"/>
              </a:rPr>
              <a:t>헌옷모으기</a:t>
            </a:r>
            <a:r>
              <a:rPr lang="ko-KR" altLang="en-US" sz="800" b="1" dirty="0" smtClean="0">
                <a:latin typeface="+mn-ea"/>
              </a:rPr>
              <a:t> </a:t>
            </a:r>
            <a:r>
              <a:rPr lang="en-US" altLang="ko-KR" sz="800" b="1" dirty="0" smtClean="0">
                <a:latin typeface="+mn-ea"/>
              </a:rPr>
              <a:t>= </a:t>
            </a:r>
            <a:r>
              <a:rPr lang="ko-KR" altLang="en-US" sz="800" dirty="0" smtClean="0">
                <a:latin typeface="+mn-ea"/>
              </a:rPr>
              <a:t>인당 </a:t>
            </a:r>
            <a:r>
              <a:rPr lang="ko-KR" altLang="en-US" sz="800" dirty="0" err="1" smtClean="0">
                <a:latin typeface="+mn-ea"/>
              </a:rPr>
              <a:t>안입는옷</a:t>
            </a:r>
            <a:r>
              <a:rPr lang="ko-KR" altLang="en-US" sz="800" dirty="0" smtClean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1</a:t>
            </a:r>
            <a:r>
              <a:rPr lang="ko-KR" altLang="en-US" sz="800" dirty="0" smtClean="0">
                <a:latin typeface="+mn-ea"/>
              </a:rPr>
              <a:t>벌씩을 준비해 오셔서 기증해주시면 아이들이 좋아합니다</a:t>
            </a:r>
            <a:r>
              <a:rPr lang="en-US" altLang="ko-KR" sz="800" dirty="0" smtClean="0">
                <a:latin typeface="+mn-ea"/>
              </a:rPr>
              <a:t>.</a:t>
            </a: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b="1" dirty="0" smtClean="0">
                <a:latin typeface="+mn-ea"/>
              </a:rPr>
              <a:t>                               </a:t>
            </a:r>
            <a:r>
              <a:rPr lang="ko-KR" altLang="en-US" sz="800" dirty="0" smtClean="0">
                <a:latin typeface="+mn-ea"/>
              </a:rPr>
              <a:t>양말</a:t>
            </a:r>
            <a:r>
              <a:rPr lang="en-US" altLang="ko-KR" sz="800" dirty="0" smtClean="0">
                <a:latin typeface="+mn-ea"/>
              </a:rPr>
              <a:t>, </a:t>
            </a:r>
            <a:r>
              <a:rPr lang="ko-KR" altLang="en-US" sz="800" dirty="0" smtClean="0">
                <a:latin typeface="+mn-ea"/>
              </a:rPr>
              <a:t>모자</a:t>
            </a:r>
            <a:r>
              <a:rPr lang="en-US" altLang="ko-KR" sz="800" dirty="0" smtClean="0">
                <a:latin typeface="+mn-ea"/>
              </a:rPr>
              <a:t>, </a:t>
            </a:r>
            <a:r>
              <a:rPr lang="ko-KR" altLang="en-US" sz="800" dirty="0" err="1" smtClean="0">
                <a:latin typeface="+mn-ea"/>
              </a:rPr>
              <a:t>스카프등</a:t>
            </a:r>
            <a:r>
              <a:rPr lang="en-US" altLang="ko-KR" sz="800" dirty="0" smtClean="0">
                <a:latin typeface="+mn-ea"/>
              </a:rPr>
              <a:t>,,,</a:t>
            </a:r>
            <a:r>
              <a:rPr lang="ko-KR" altLang="en-US" sz="800" dirty="0" smtClean="0">
                <a:latin typeface="+mn-ea"/>
              </a:rPr>
              <a:t>종류는 </a:t>
            </a:r>
            <a:r>
              <a:rPr lang="ko-KR" altLang="en-US" sz="800" dirty="0" err="1" smtClean="0">
                <a:latin typeface="+mn-ea"/>
              </a:rPr>
              <a:t>어느것이든</a:t>
            </a:r>
            <a:r>
              <a:rPr lang="ko-KR" altLang="en-US" sz="800" dirty="0" smtClean="0">
                <a:latin typeface="+mn-ea"/>
              </a:rPr>
              <a:t> 관계없습니다</a:t>
            </a:r>
            <a:r>
              <a:rPr lang="en-US" altLang="ko-KR" sz="800" dirty="0" smtClean="0">
                <a:latin typeface="+mn-ea"/>
              </a:rPr>
              <a:t>.</a:t>
            </a: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ko-KR" altLang="en-US" sz="800" b="1" dirty="0" smtClean="0">
                <a:latin typeface="+mn-ea"/>
              </a:rPr>
              <a:t>              </a:t>
            </a:r>
            <a:r>
              <a:rPr lang="ko-KR" altLang="en-US" sz="800" b="1" dirty="0" err="1" smtClean="0">
                <a:latin typeface="+mn-ea"/>
              </a:rPr>
              <a:t>놈빵</a:t>
            </a:r>
            <a:r>
              <a:rPr lang="ko-KR" altLang="en-US" sz="800" b="1" dirty="0" smtClean="0">
                <a:latin typeface="+mn-ea"/>
              </a:rPr>
              <a:t> </a:t>
            </a:r>
            <a:r>
              <a:rPr lang="en-US" altLang="ko-KR" sz="800" dirty="0" smtClean="0">
                <a:latin typeface="+mn-ea"/>
              </a:rPr>
              <a:t>= (</a:t>
            </a:r>
            <a:r>
              <a:rPr lang="ko-KR" altLang="en-US" sz="800" dirty="0" smtClean="0">
                <a:latin typeface="+mn-ea"/>
              </a:rPr>
              <a:t>캄보디아 바게트</a:t>
            </a:r>
            <a:r>
              <a:rPr lang="en-US" altLang="ko-KR" sz="800" dirty="0" smtClean="0">
                <a:latin typeface="+mn-ea"/>
              </a:rPr>
              <a:t>+</a:t>
            </a:r>
            <a:r>
              <a:rPr lang="ko-KR" altLang="en-US" sz="800" dirty="0" smtClean="0">
                <a:latin typeface="+mn-ea"/>
              </a:rPr>
              <a:t>생수  아이들 </a:t>
            </a:r>
            <a:r>
              <a:rPr lang="ko-KR" altLang="en-US" sz="800" dirty="0" err="1" smtClean="0">
                <a:latin typeface="+mn-ea"/>
              </a:rPr>
              <a:t>한명한명에게</a:t>
            </a:r>
            <a:r>
              <a:rPr lang="ko-KR" altLang="en-US" sz="800" dirty="0" smtClean="0">
                <a:latin typeface="+mn-ea"/>
              </a:rPr>
              <a:t> 직접 전달해주는 시간 </a:t>
            </a:r>
            <a:r>
              <a:rPr lang="en-US" altLang="ko-KR" sz="800" dirty="0" smtClean="0">
                <a:latin typeface="+mn-ea"/>
              </a:rPr>
              <a:t>)</a:t>
            </a:r>
            <a:r>
              <a:rPr lang="ko-KR" altLang="en-US" sz="800" dirty="0" smtClean="0">
                <a:latin typeface="+mn-ea"/>
              </a:rPr>
              <a:t>생수</a:t>
            </a:r>
            <a:r>
              <a:rPr lang="en-US" altLang="ko-KR" sz="800" dirty="0" smtClean="0">
                <a:latin typeface="+mn-ea"/>
              </a:rPr>
              <a:t>+</a:t>
            </a:r>
            <a:r>
              <a:rPr lang="ko-KR" altLang="en-US" sz="800" dirty="0" smtClean="0">
                <a:latin typeface="+mn-ea"/>
              </a:rPr>
              <a:t>빵  </a:t>
            </a:r>
            <a:r>
              <a:rPr lang="en-US" altLang="ko-KR" sz="800" dirty="0" smtClean="0">
                <a:latin typeface="+mn-ea"/>
              </a:rPr>
              <a:t>1</a:t>
            </a:r>
            <a:r>
              <a:rPr lang="ko-KR" altLang="en-US" sz="800" dirty="0" smtClean="0">
                <a:latin typeface="+mn-ea"/>
              </a:rPr>
              <a:t>인</a:t>
            </a:r>
            <a:r>
              <a:rPr lang="en-US" altLang="ko-KR" sz="800" dirty="0" smtClean="0">
                <a:latin typeface="+mn-ea"/>
              </a:rPr>
              <a:t>1$</a:t>
            </a:r>
            <a:r>
              <a:rPr lang="ko-KR" altLang="en-US" sz="800" dirty="0" smtClean="0">
                <a:latin typeface="+mn-ea"/>
              </a:rPr>
              <a:t>입니다</a:t>
            </a:r>
            <a:r>
              <a:rPr lang="en-US" altLang="ko-KR" sz="800" dirty="0" smtClean="0">
                <a:latin typeface="+mn-ea"/>
              </a:rPr>
              <a:t>.</a:t>
            </a: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b="1" dirty="0" smtClean="0">
                <a:latin typeface="+mn-ea"/>
              </a:rPr>
              <a:t>  </a:t>
            </a: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b="1" dirty="0" smtClean="0">
                <a:latin typeface="+mn-ea"/>
              </a:rPr>
              <a:t>              </a:t>
            </a:r>
            <a:r>
              <a:rPr lang="ko-KR" altLang="en-US" sz="800" b="1" dirty="0" smtClean="0">
                <a:latin typeface="+mn-ea"/>
              </a:rPr>
              <a:t>고아원 </a:t>
            </a:r>
            <a:r>
              <a:rPr lang="ko-KR" altLang="en-US" sz="800" b="1" dirty="0" err="1" smtClean="0">
                <a:latin typeface="+mn-ea"/>
              </a:rPr>
              <a:t>방문시</a:t>
            </a:r>
            <a:r>
              <a:rPr lang="ko-KR" altLang="en-US" sz="800" b="1" dirty="0" smtClean="0">
                <a:latin typeface="+mn-ea"/>
              </a:rPr>
              <a:t>  고아원생들이  </a:t>
            </a:r>
            <a:r>
              <a:rPr lang="ko-KR" altLang="en-US" sz="800" b="1" dirty="0" err="1" smtClean="0">
                <a:latin typeface="+mn-ea"/>
              </a:rPr>
              <a:t>답례차</a:t>
            </a:r>
            <a:r>
              <a:rPr lang="ko-KR" altLang="en-US" sz="800" b="1" dirty="0" smtClean="0">
                <a:latin typeface="+mn-ea"/>
              </a:rPr>
              <a:t> 압사라 댄스 또는 </a:t>
            </a:r>
            <a:r>
              <a:rPr lang="en-US" altLang="ko-KR" sz="800" b="1" dirty="0" smtClean="0">
                <a:latin typeface="+mn-ea"/>
              </a:rPr>
              <a:t>kop</a:t>
            </a:r>
            <a:r>
              <a:rPr lang="ko-KR" altLang="en-US" sz="800" b="1" dirty="0" smtClean="0">
                <a:latin typeface="+mn-ea"/>
              </a:rPr>
              <a:t>댄스 선사합니다</a:t>
            </a:r>
            <a:r>
              <a:rPr lang="en-US" altLang="ko-KR" sz="800" b="1" dirty="0" smtClean="0">
                <a:latin typeface="+mn-ea"/>
              </a:rPr>
              <a:t>.</a:t>
            </a: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b="1" dirty="0" smtClean="0">
                <a:latin typeface="+mn-ea"/>
              </a:rPr>
              <a:t>               kop</a:t>
            </a:r>
            <a:r>
              <a:rPr lang="ko-KR" altLang="en-US" sz="800" b="1" dirty="0" smtClean="0">
                <a:latin typeface="+mn-ea"/>
              </a:rPr>
              <a:t>노래</a:t>
            </a:r>
            <a:r>
              <a:rPr lang="en-US" altLang="ko-KR" sz="800" b="1" dirty="0" smtClean="0">
                <a:latin typeface="+mn-ea"/>
              </a:rPr>
              <a:t>&amp;</a:t>
            </a:r>
            <a:r>
              <a:rPr lang="ko-KR" altLang="en-US" sz="800" b="1" dirty="0" smtClean="0">
                <a:latin typeface="+mn-ea"/>
              </a:rPr>
              <a:t>율동 배워보기 </a:t>
            </a:r>
            <a:endParaRPr lang="en-US" altLang="ko-KR" sz="8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b="1" dirty="0" smtClean="0">
                <a:latin typeface="+mn-ea"/>
              </a:rPr>
              <a:t>               </a:t>
            </a:r>
            <a:r>
              <a:rPr lang="ko-KR" altLang="en-US" sz="800" b="1" dirty="0" err="1" smtClean="0">
                <a:latin typeface="+mn-ea"/>
              </a:rPr>
              <a:t>그외</a:t>
            </a:r>
            <a:r>
              <a:rPr lang="ko-KR" altLang="en-US" sz="800" b="1" dirty="0" smtClean="0">
                <a:latin typeface="+mn-ea"/>
              </a:rPr>
              <a:t> </a:t>
            </a:r>
            <a:r>
              <a:rPr lang="ko-KR" altLang="en-US" sz="800" b="1" dirty="0" err="1" smtClean="0">
                <a:latin typeface="+mn-ea"/>
              </a:rPr>
              <a:t>뜻깊은</a:t>
            </a:r>
            <a:r>
              <a:rPr lang="ko-KR" altLang="en-US" sz="800" b="1" dirty="0" smtClean="0">
                <a:latin typeface="+mn-ea"/>
              </a:rPr>
              <a:t> 기부 물품으로  자전거 기증</a:t>
            </a:r>
            <a:r>
              <a:rPr lang="en-US" altLang="ko-KR" sz="800" b="1" dirty="0" smtClean="0">
                <a:latin typeface="+mn-ea"/>
              </a:rPr>
              <a:t>1</a:t>
            </a:r>
            <a:r>
              <a:rPr lang="ko-KR" altLang="en-US" sz="800" b="1" dirty="0" smtClean="0">
                <a:latin typeface="+mn-ea"/>
              </a:rPr>
              <a:t>대당 </a:t>
            </a:r>
            <a:r>
              <a:rPr lang="en-US" altLang="ko-KR" sz="800" b="1" dirty="0" smtClean="0">
                <a:latin typeface="+mn-ea"/>
              </a:rPr>
              <a:t>45$, </a:t>
            </a:r>
            <a:r>
              <a:rPr lang="ko-KR" altLang="en-US" sz="800" b="1" dirty="0" smtClean="0">
                <a:latin typeface="+mn-ea"/>
              </a:rPr>
              <a:t>백미 </a:t>
            </a:r>
            <a:r>
              <a:rPr lang="en-US" altLang="ko-KR" sz="800" b="1" dirty="0" smtClean="0">
                <a:latin typeface="+mn-ea"/>
              </a:rPr>
              <a:t>20kg 25$, </a:t>
            </a:r>
            <a:r>
              <a:rPr lang="ko-KR" altLang="en-US" sz="800" b="1" dirty="0" smtClean="0">
                <a:latin typeface="+mn-ea"/>
              </a:rPr>
              <a:t>교복 </a:t>
            </a:r>
            <a:r>
              <a:rPr lang="en-US" altLang="ko-KR" sz="800" b="1" dirty="0" smtClean="0">
                <a:latin typeface="+mn-ea"/>
              </a:rPr>
              <a:t>12$ (</a:t>
            </a:r>
            <a:r>
              <a:rPr lang="ko-KR" altLang="en-US" sz="800" b="1" dirty="0" smtClean="0">
                <a:latin typeface="+mn-ea"/>
              </a:rPr>
              <a:t>상의 흰색</a:t>
            </a:r>
            <a:r>
              <a:rPr lang="en-US" altLang="ko-KR" sz="800" b="1" dirty="0" smtClean="0">
                <a:latin typeface="+mn-ea"/>
              </a:rPr>
              <a:t>, </a:t>
            </a:r>
            <a:r>
              <a:rPr lang="ko-KR" altLang="en-US" sz="800" b="1" dirty="0" smtClean="0">
                <a:latin typeface="+mn-ea"/>
              </a:rPr>
              <a:t>하의 </a:t>
            </a:r>
            <a:r>
              <a:rPr lang="ko-KR" altLang="en-US" sz="800" b="1" dirty="0" err="1" smtClean="0">
                <a:latin typeface="+mn-ea"/>
              </a:rPr>
              <a:t>곤색</a:t>
            </a:r>
            <a:r>
              <a:rPr lang="ko-KR" altLang="en-US" sz="800" b="1" dirty="0" smtClean="0">
                <a:latin typeface="+mn-ea"/>
              </a:rPr>
              <a:t> </a:t>
            </a:r>
            <a:r>
              <a:rPr lang="ko-KR" altLang="en-US" sz="800" b="1" dirty="0" err="1" smtClean="0">
                <a:latin typeface="+mn-ea"/>
              </a:rPr>
              <a:t>전학교</a:t>
            </a:r>
            <a:r>
              <a:rPr lang="ko-KR" altLang="en-US" sz="800" b="1" dirty="0" smtClean="0">
                <a:latin typeface="+mn-ea"/>
              </a:rPr>
              <a:t> 통일</a:t>
            </a:r>
            <a:r>
              <a:rPr lang="en-US" altLang="ko-KR" sz="800" b="1" dirty="0" smtClean="0">
                <a:latin typeface="+mn-ea"/>
              </a:rPr>
              <a:t>)</a:t>
            </a: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b="1" dirty="0" smtClean="0">
                <a:latin typeface="+mn-ea"/>
              </a:rPr>
              <a:t>               </a:t>
            </a:r>
            <a:r>
              <a:rPr lang="ko-KR" altLang="en-US" sz="800" b="1" dirty="0" smtClean="0">
                <a:latin typeface="+mn-ea"/>
              </a:rPr>
              <a:t>기증전달 하는 프로그램도 있습니다</a:t>
            </a:r>
            <a:r>
              <a:rPr lang="en-US" altLang="ko-KR" sz="800" b="1" dirty="0" smtClean="0">
                <a:latin typeface="+mn-ea"/>
              </a:rPr>
              <a:t>.</a:t>
            </a: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b="1" dirty="0" smtClean="0">
                <a:latin typeface="+mn-ea"/>
              </a:rPr>
              <a:t>              </a:t>
            </a:r>
            <a:r>
              <a:rPr lang="ko-KR" altLang="en-US" sz="800" b="1" dirty="0" smtClean="0">
                <a:solidFill>
                  <a:srgbClr val="00B050"/>
                </a:solidFill>
                <a:latin typeface="+mn-ea"/>
              </a:rPr>
              <a:t>한국에서 기부물품 준비가 </a:t>
            </a:r>
            <a:r>
              <a:rPr lang="ko-KR" altLang="en-US" sz="800" b="1" dirty="0" err="1" smtClean="0">
                <a:solidFill>
                  <a:srgbClr val="00B050"/>
                </a:solidFill>
                <a:latin typeface="+mn-ea"/>
              </a:rPr>
              <a:t>어려운경우</a:t>
            </a:r>
            <a:r>
              <a:rPr lang="en-US" altLang="ko-KR" sz="800" b="1" dirty="0" smtClean="0">
                <a:solidFill>
                  <a:srgbClr val="00B050"/>
                </a:solidFill>
                <a:latin typeface="+mn-ea"/>
              </a:rPr>
              <a:t>, </a:t>
            </a:r>
            <a:r>
              <a:rPr lang="ko-KR" altLang="en-US" sz="800" b="1" dirty="0" err="1" smtClean="0">
                <a:solidFill>
                  <a:srgbClr val="00B050"/>
                </a:solidFill>
                <a:latin typeface="+mn-ea"/>
              </a:rPr>
              <a:t>학용품및</a:t>
            </a:r>
            <a:r>
              <a:rPr lang="ko-KR" altLang="en-US" sz="800" b="1" dirty="0" smtClean="0">
                <a:solidFill>
                  <a:srgbClr val="00B050"/>
                </a:solidFill>
                <a:latin typeface="+mn-ea"/>
              </a:rPr>
              <a:t>  생필품 </a:t>
            </a:r>
            <a:r>
              <a:rPr lang="en-US" altLang="ko-KR" sz="800" b="1" dirty="0" smtClean="0">
                <a:solidFill>
                  <a:srgbClr val="00B050"/>
                </a:solidFill>
                <a:latin typeface="+mn-ea"/>
              </a:rPr>
              <a:t>(</a:t>
            </a:r>
            <a:r>
              <a:rPr lang="ko-KR" altLang="en-US" sz="800" b="1" dirty="0" smtClean="0">
                <a:solidFill>
                  <a:srgbClr val="00B050"/>
                </a:solidFill>
                <a:latin typeface="+mn-ea"/>
              </a:rPr>
              <a:t>라면</a:t>
            </a:r>
            <a:r>
              <a:rPr lang="en-US" altLang="ko-KR" sz="800" b="1" dirty="0" smtClean="0">
                <a:solidFill>
                  <a:srgbClr val="00B050"/>
                </a:solidFill>
                <a:latin typeface="+mn-ea"/>
              </a:rPr>
              <a:t>, </a:t>
            </a:r>
            <a:r>
              <a:rPr lang="ko-KR" altLang="en-US" sz="800" b="1" dirty="0" smtClean="0">
                <a:solidFill>
                  <a:srgbClr val="00B050"/>
                </a:solidFill>
                <a:latin typeface="+mn-ea"/>
              </a:rPr>
              <a:t>쌀</a:t>
            </a:r>
            <a:r>
              <a:rPr lang="en-US" altLang="ko-KR" sz="800" b="1" dirty="0" smtClean="0">
                <a:solidFill>
                  <a:srgbClr val="00B050"/>
                </a:solidFill>
                <a:latin typeface="+mn-ea"/>
              </a:rPr>
              <a:t>, </a:t>
            </a:r>
            <a:r>
              <a:rPr lang="ko-KR" altLang="en-US" sz="800" b="1" dirty="0" err="1" smtClean="0">
                <a:solidFill>
                  <a:srgbClr val="00B050"/>
                </a:solidFill>
                <a:latin typeface="+mn-ea"/>
              </a:rPr>
              <a:t>휴지등</a:t>
            </a:r>
            <a:r>
              <a:rPr lang="en-US" altLang="ko-KR" sz="800" b="1" dirty="0" smtClean="0">
                <a:solidFill>
                  <a:srgbClr val="00B050"/>
                </a:solidFill>
                <a:latin typeface="+mn-ea"/>
              </a:rPr>
              <a:t>..) </a:t>
            </a:r>
            <a:r>
              <a:rPr lang="ko-KR" altLang="en-US" sz="800" b="1" dirty="0" smtClean="0">
                <a:solidFill>
                  <a:srgbClr val="00B050"/>
                </a:solidFill>
                <a:latin typeface="+mn-ea"/>
              </a:rPr>
              <a:t>현지에서 준비 가능합니다</a:t>
            </a:r>
            <a:r>
              <a:rPr lang="en-US" altLang="ko-KR" sz="800" b="1" dirty="0" smtClean="0">
                <a:solidFill>
                  <a:srgbClr val="00B050"/>
                </a:solidFill>
                <a:latin typeface="+mn-ea"/>
              </a:rPr>
              <a:t>.</a:t>
            </a:r>
            <a:endParaRPr lang="en-US" altLang="ko-KR" sz="8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b="1" dirty="0" smtClean="0">
                <a:latin typeface="+mn-ea"/>
              </a:rPr>
              <a:t>       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</a:rPr>
              <a:t>  </a:t>
            </a: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순서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</a:rPr>
              <a:t>= </a:t>
            </a: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학교 또는 고아원방문  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담당자 미팅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아이들과의 인사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800" b="1" dirty="0" err="1" smtClean="0">
                <a:solidFill>
                  <a:srgbClr val="FF0000"/>
                </a:solidFill>
                <a:latin typeface="+mn-ea"/>
              </a:rPr>
              <a:t>기관둘러보기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기증물품 전달하기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</a:rPr>
              <a:t>,  </a:t>
            </a: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단체 사진 촬영</a:t>
            </a:r>
            <a:endParaRPr lang="en-US" altLang="ko-KR" sz="800" b="1" dirty="0" smtClean="0">
              <a:solidFill>
                <a:srgbClr val="FF0000"/>
              </a:solidFill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b="1" dirty="0" smtClean="0">
                <a:latin typeface="+mn-ea"/>
              </a:rPr>
              <a:t> </a:t>
            </a: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1000" b="1" dirty="0" smtClean="0">
                <a:solidFill>
                  <a:srgbClr val="002060"/>
                </a:solidFill>
                <a:latin typeface="+mn-ea"/>
              </a:rPr>
              <a:t>2.</a:t>
            </a:r>
            <a:r>
              <a:rPr lang="ko-KR" altLang="en-US" sz="1000" b="1" dirty="0" smtClean="0">
                <a:solidFill>
                  <a:srgbClr val="002060"/>
                </a:solidFill>
                <a:latin typeface="+mn-ea"/>
              </a:rPr>
              <a:t>현지 대학교 방문</a:t>
            </a:r>
            <a:endParaRPr lang="en-US" altLang="ko-KR" sz="1000" b="1" dirty="0" smtClean="0">
              <a:solidFill>
                <a:srgbClr val="002060"/>
              </a:solidFill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ko-KR" altLang="en-US" sz="800" dirty="0" smtClean="0">
                <a:latin typeface="+mn-ea"/>
              </a:rPr>
              <a:t>인당 </a:t>
            </a:r>
            <a:r>
              <a:rPr lang="en-US" altLang="ko-KR" sz="800" dirty="0" smtClean="0">
                <a:latin typeface="+mn-ea"/>
              </a:rPr>
              <a:t>1</a:t>
            </a:r>
            <a:r>
              <a:rPr lang="ko-KR" altLang="en-US" sz="800" dirty="0" smtClean="0">
                <a:latin typeface="+mn-ea"/>
              </a:rPr>
              <a:t>권</a:t>
            </a:r>
            <a:r>
              <a:rPr lang="en-US" altLang="ko-KR" sz="800" dirty="0" smtClean="0">
                <a:latin typeface="+mn-ea"/>
              </a:rPr>
              <a:t>~2</a:t>
            </a:r>
            <a:r>
              <a:rPr lang="ko-KR" altLang="en-US" sz="800" dirty="0" smtClean="0">
                <a:latin typeface="+mn-ea"/>
              </a:rPr>
              <a:t>권의 책을 준비하여 </a:t>
            </a:r>
            <a:r>
              <a:rPr lang="en-US" altLang="ko-KR" sz="800" dirty="0" smtClean="0">
                <a:latin typeface="+mn-ea"/>
              </a:rPr>
              <a:t>(</a:t>
            </a:r>
            <a:r>
              <a:rPr lang="ko-KR" altLang="en-US" sz="800" dirty="0" smtClean="0">
                <a:latin typeface="+mn-ea"/>
              </a:rPr>
              <a:t>책 안쪽 페이지의 기념 </a:t>
            </a:r>
            <a:r>
              <a:rPr lang="ko-KR" altLang="en-US" sz="800" dirty="0" err="1" smtClean="0">
                <a:latin typeface="+mn-ea"/>
              </a:rPr>
              <a:t>싸인과</a:t>
            </a:r>
            <a:r>
              <a:rPr lang="ko-KR" altLang="en-US" sz="800" dirty="0" smtClean="0">
                <a:latin typeface="+mn-ea"/>
              </a:rPr>
              <a:t> 메모를 넣으시면 좋아요</a:t>
            </a:r>
            <a:r>
              <a:rPr lang="en-US" altLang="ko-KR" sz="800" dirty="0" smtClean="0">
                <a:latin typeface="+mn-ea"/>
              </a:rPr>
              <a:t>)</a:t>
            </a: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ko-KR" altLang="en-US" sz="800" dirty="0" smtClean="0">
                <a:latin typeface="+mn-ea"/>
              </a:rPr>
              <a:t>앙코르 대학 한국어학과 </a:t>
            </a:r>
            <a:r>
              <a:rPr lang="en-US" altLang="ko-KR" sz="800" dirty="0" smtClean="0">
                <a:latin typeface="+mn-ea"/>
              </a:rPr>
              <a:t>&amp; </a:t>
            </a:r>
            <a:r>
              <a:rPr lang="ko-KR" altLang="en-US" sz="800" dirty="0" err="1" smtClean="0">
                <a:latin typeface="+mn-ea"/>
              </a:rPr>
              <a:t>메콩대학교</a:t>
            </a:r>
            <a:r>
              <a:rPr lang="ko-KR" altLang="en-US" sz="800" dirty="0" smtClean="0">
                <a:latin typeface="+mn-ea"/>
              </a:rPr>
              <a:t> 한국 투어가이드 단체</a:t>
            </a:r>
            <a:r>
              <a:rPr lang="en-US" altLang="ko-KR" sz="800" dirty="0" smtClean="0">
                <a:latin typeface="+mn-ea"/>
              </a:rPr>
              <a:t>(</a:t>
            </a:r>
            <a:r>
              <a:rPr lang="ko-KR" altLang="en-US" sz="800" dirty="0" smtClean="0">
                <a:latin typeface="+mn-ea"/>
              </a:rPr>
              <a:t>캄보디아 젊은이</a:t>
            </a:r>
            <a:r>
              <a:rPr lang="en-US" altLang="ko-KR" sz="800" dirty="0" smtClean="0">
                <a:latin typeface="+mn-ea"/>
              </a:rPr>
              <a:t>) &amp; </a:t>
            </a:r>
            <a:r>
              <a:rPr lang="ko-KR" altLang="en-US" sz="800" dirty="0" err="1" smtClean="0">
                <a:latin typeface="+mn-ea"/>
              </a:rPr>
              <a:t>씨엡립</a:t>
            </a:r>
            <a:r>
              <a:rPr lang="ko-KR" altLang="en-US" sz="800" dirty="0" smtClean="0">
                <a:latin typeface="+mn-ea"/>
              </a:rPr>
              <a:t> 한글학교 등에 기증 하기  </a:t>
            </a:r>
            <a:endParaRPr lang="en-US" altLang="ko-KR" sz="800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순서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</a:rPr>
              <a:t>=</a:t>
            </a: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기관방문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ko-KR" altLang="en-US" sz="800" b="1" dirty="0" err="1" smtClean="0">
                <a:solidFill>
                  <a:srgbClr val="FF0000"/>
                </a:solidFill>
                <a:latin typeface="+mn-ea"/>
              </a:rPr>
              <a:t>기관담장자와</a:t>
            </a: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 인사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도서기증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학생들과 간담회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기념촬영 등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</a:rPr>
              <a:t>….</a:t>
            </a: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으로 프로그램이 </a:t>
            </a:r>
            <a:r>
              <a:rPr lang="ko-KR" altLang="en-US" sz="800" b="1" dirty="0" err="1" smtClean="0">
                <a:solidFill>
                  <a:srgbClr val="FF0000"/>
                </a:solidFill>
                <a:latin typeface="+mn-ea"/>
              </a:rPr>
              <a:t>진행됨니다</a:t>
            </a:r>
            <a:r>
              <a:rPr lang="ko-KR" altLang="en-US" sz="800" b="1" dirty="0" smtClean="0">
                <a:solidFill>
                  <a:srgbClr val="FF0000"/>
                </a:solidFill>
                <a:latin typeface="+mn-ea"/>
              </a:rPr>
              <a:t> </a:t>
            </a:r>
            <a:endParaRPr lang="en-US" altLang="ko-KR" sz="800" b="1" dirty="0" smtClean="0">
              <a:solidFill>
                <a:srgbClr val="FF0000"/>
              </a:solidFill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endParaRPr lang="en-US" altLang="ko-KR" sz="8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1000" b="1" dirty="0" smtClean="0">
                <a:solidFill>
                  <a:srgbClr val="002060"/>
                </a:solidFill>
                <a:latin typeface="+mn-ea"/>
              </a:rPr>
              <a:t>3.</a:t>
            </a:r>
            <a:r>
              <a:rPr lang="ko-KR" altLang="en-US" sz="1000" b="1" dirty="0" err="1" smtClean="0">
                <a:solidFill>
                  <a:srgbClr val="002060"/>
                </a:solidFill>
                <a:latin typeface="+mn-ea"/>
              </a:rPr>
              <a:t>다일공동체</a:t>
            </a:r>
            <a:r>
              <a:rPr lang="ko-KR" altLang="en-US" sz="1000" b="1" dirty="0" smtClean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1000" b="1" dirty="0" err="1" smtClean="0">
                <a:solidFill>
                  <a:srgbClr val="002060"/>
                </a:solidFill>
                <a:latin typeface="+mn-ea"/>
              </a:rPr>
              <a:t>밥퍼</a:t>
            </a:r>
            <a:r>
              <a:rPr lang="ko-KR" altLang="en-US" sz="1000" b="1" dirty="0" smtClean="0">
                <a:solidFill>
                  <a:srgbClr val="002060"/>
                </a:solidFill>
                <a:latin typeface="+mn-ea"/>
              </a:rPr>
              <a:t> 프로그램</a:t>
            </a:r>
            <a:r>
              <a:rPr lang="en-US" altLang="ko-KR" sz="1000" b="1" dirty="0" smtClean="0">
                <a:solidFill>
                  <a:srgbClr val="002060"/>
                </a:solidFill>
                <a:latin typeface="+mn-ea"/>
              </a:rPr>
              <a:t>)     </a:t>
            </a:r>
          </a:p>
          <a:p>
            <a:r>
              <a:rPr lang="ko-KR" altLang="en-US" sz="800" dirty="0" smtClean="0">
                <a:solidFill>
                  <a:srgbClr val="FF0000"/>
                </a:solidFill>
                <a:latin typeface="+mn-ea"/>
              </a:rPr>
              <a:t>순서</a:t>
            </a:r>
            <a:r>
              <a:rPr lang="en-US" altLang="ko-KR" sz="800" dirty="0" smtClean="0">
                <a:solidFill>
                  <a:srgbClr val="FF0000"/>
                </a:solidFill>
                <a:latin typeface="+mn-ea"/>
              </a:rPr>
              <a:t>=</a:t>
            </a:r>
            <a:r>
              <a:rPr lang="ko-KR" altLang="en-US" sz="800" dirty="0" err="1" smtClean="0">
                <a:solidFill>
                  <a:srgbClr val="FF0000"/>
                </a:solidFill>
                <a:latin typeface="+mn-ea"/>
              </a:rPr>
              <a:t>밥퍼</a:t>
            </a:r>
            <a:r>
              <a:rPr lang="ko-KR" altLang="en-US" sz="800" dirty="0" smtClean="0">
                <a:solidFill>
                  <a:srgbClr val="FF0000"/>
                </a:solidFill>
                <a:latin typeface="+mn-ea"/>
              </a:rPr>
              <a:t> 프로그램 오전 </a:t>
            </a:r>
            <a:r>
              <a:rPr lang="en-US" altLang="ko-KR" sz="800" dirty="0" smtClean="0">
                <a:solidFill>
                  <a:srgbClr val="FF0000"/>
                </a:solidFill>
                <a:latin typeface="+mn-ea"/>
              </a:rPr>
              <a:t>9:30</a:t>
            </a:r>
            <a:r>
              <a:rPr lang="ko-KR" altLang="en-US" sz="800" dirty="0" smtClean="0">
                <a:solidFill>
                  <a:srgbClr val="FF0000"/>
                </a:solidFill>
                <a:latin typeface="+mn-ea"/>
              </a:rPr>
              <a:t>분 도착 </a:t>
            </a:r>
            <a:r>
              <a:rPr lang="en-US" altLang="ko-KR" sz="800" dirty="0" smtClean="0">
                <a:solidFill>
                  <a:srgbClr val="FF0000"/>
                </a:solidFill>
                <a:latin typeface="+mn-ea"/>
              </a:rPr>
              <a:t>=&gt; </a:t>
            </a:r>
            <a:r>
              <a:rPr lang="ko-KR" altLang="en-US" sz="800" dirty="0" smtClean="0">
                <a:solidFill>
                  <a:srgbClr val="FF0000"/>
                </a:solidFill>
                <a:latin typeface="+mn-ea"/>
              </a:rPr>
              <a:t>기관소개말 </a:t>
            </a:r>
            <a:r>
              <a:rPr lang="en-US" altLang="ko-KR" sz="800" dirty="0" smtClean="0">
                <a:solidFill>
                  <a:srgbClr val="FF0000"/>
                </a:solidFill>
                <a:latin typeface="+mn-ea"/>
              </a:rPr>
              <a:t>=&gt;10</a:t>
            </a:r>
            <a:r>
              <a:rPr lang="ko-KR" altLang="en-US" sz="800" dirty="0" smtClean="0">
                <a:solidFill>
                  <a:srgbClr val="FF0000"/>
                </a:solidFill>
                <a:latin typeface="+mn-ea"/>
              </a:rPr>
              <a:t>시 배식준비 </a:t>
            </a:r>
          </a:p>
          <a:p>
            <a:r>
              <a:rPr lang="en-US" altLang="ko-KR" sz="8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800" dirty="0" err="1" smtClean="0">
                <a:solidFill>
                  <a:srgbClr val="FF0000"/>
                </a:solidFill>
                <a:latin typeface="+mn-ea"/>
              </a:rPr>
              <a:t>준비시</a:t>
            </a:r>
            <a:r>
              <a:rPr lang="ko-KR" altLang="en-US" sz="800" dirty="0" smtClean="0">
                <a:solidFill>
                  <a:srgbClr val="FF0000"/>
                </a:solidFill>
                <a:latin typeface="+mn-ea"/>
              </a:rPr>
              <a:t> 아이들 머리감기기 청소하기 봉사 병행가능</a:t>
            </a:r>
            <a:r>
              <a:rPr lang="en-US" altLang="ko-KR" sz="800" dirty="0" smtClean="0">
                <a:solidFill>
                  <a:srgbClr val="FF0000"/>
                </a:solidFill>
                <a:latin typeface="+mn-ea"/>
              </a:rPr>
              <a:t>) =&gt; 11</a:t>
            </a:r>
            <a:r>
              <a:rPr lang="ko-KR" altLang="en-US" sz="800" dirty="0" smtClean="0">
                <a:solidFill>
                  <a:srgbClr val="FF0000"/>
                </a:solidFill>
                <a:latin typeface="+mn-ea"/>
              </a:rPr>
              <a:t>시</a:t>
            </a:r>
            <a:r>
              <a:rPr lang="en-US" altLang="ko-KR" sz="800" dirty="0" smtClean="0">
                <a:solidFill>
                  <a:srgbClr val="FF0000"/>
                </a:solidFill>
                <a:latin typeface="+mn-ea"/>
              </a:rPr>
              <a:t>30</a:t>
            </a:r>
            <a:r>
              <a:rPr lang="ko-KR" altLang="en-US" sz="800" dirty="0" smtClean="0">
                <a:solidFill>
                  <a:srgbClr val="FF0000"/>
                </a:solidFill>
                <a:latin typeface="+mn-ea"/>
              </a:rPr>
              <a:t>분 배식 시작</a:t>
            </a:r>
            <a:r>
              <a:rPr lang="en-US" altLang="ko-KR" sz="800" dirty="0" smtClean="0">
                <a:solidFill>
                  <a:srgbClr val="FF0000"/>
                </a:solidFill>
                <a:latin typeface="+mn-ea"/>
              </a:rPr>
              <a:t>=&gt;12</a:t>
            </a:r>
            <a:r>
              <a:rPr lang="ko-KR" altLang="en-US" sz="800" dirty="0" smtClean="0">
                <a:solidFill>
                  <a:srgbClr val="FF0000"/>
                </a:solidFill>
                <a:latin typeface="+mn-ea"/>
              </a:rPr>
              <a:t>시</a:t>
            </a:r>
            <a:r>
              <a:rPr lang="en-US" altLang="ko-KR" sz="800" dirty="0" smtClean="0">
                <a:solidFill>
                  <a:srgbClr val="FF0000"/>
                </a:solidFill>
                <a:latin typeface="+mn-ea"/>
              </a:rPr>
              <a:t>30</a:t>
            </a:r>
            <a:r>
              <a:rPr lang="ko-KR" altLang="en-US" sz="800" dirty="0" smtClean="0">
                <a:solidFill>
                  <a:srgbClr val="FF0000"/>
                </a:solidFill>
                <a:latin typeface="+mn-ea"/>
              </a:rPr>
              <a:t>분 배식완료</a:t>
            </a:r>
          </a:p>
          <a:p>
            <a:pPr marL="342900" indent="-342900" eaLnBrk="0" latinLnBrk="0" hangingPunct="0">
              <a:lnSpc>
                <a:spcPct val="150000"/>
              </a:lnSpc>
            </a:pPr>
            <a:endParaRPr lang="en-US" altLang="ko-KR" sz="1200" b="1" dirty="0">
              <a:latin typeface="+mn-ea"/>
            </a:endParaRPr>
          </a:p>
          <a:p>
            <a:pPr eaLnBrk="0" latinLnBrk="0" hangingPunct="0">
              <a:lnSpc>
                <a:spcPct val="150000"/>
              </a:lnSpc>
              <a:buNone/>
            </a:pPr>
            <a:endParaRPr lang="en-US" altLang="ko-KR" sz="1000" dirty="0">
              <a:latin typeface="+mn-ea"/>
            </a:endParaRPr>
          </a:p>
          <a:p>
            <a:pPr eaLnBrk="0" latinLnBrk="0" hangingPunct="0">
              <a:buNone/>
            </a:pPr>
            <a:endParaRPr lang="en-US" altLang="ko-KR" sz="1000" b="1" dirty="0" smtClean="0"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buNone/>
            </a:pPr>
            <a:endParaRPr lang="en-US" altLang="ko-KR" sz="18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 eaLnBrk="0" latinLnBrk="0" hangingPunct="0"/>
            <a:endParaRPr lang="en-US" altLang="ko-KR" sz="18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 eaLnBrk="0" latinLnBrk="0" hangingPunct="0">
              <a:lnSpc>
                <a:spcPct val="140000"/>
              </a:lnSpc>
            </a:pPr>
            <a:endParaRPr kumimoji="0"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34"/>
          <p:cNvGrpSpPr>
            <a:grpSpLocks/>
          </p:cNvGrpSpPr>
          <p:nvPr/>
        </p:nvGrpSpPr>
        <p:grpSpPr bwMode="auto">
          <a:xfrm>
            <a:off x="1115616" y="116632"/>
            <a:ext cx="4536504" cy="648071"/>
            <a:chOff x="1772312" y="2863582"/>
            <a:chExt cx="4214842" cy="460712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772312" y="2863582"/>
              <a:ext cx="4214842" cy="46071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8000">
                  <a:schemeClr val="accent3">
                    <a:shade val="93000"/>
                    <a:satMod val="13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31750"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softEdge">
              <a:bevelT w="1143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2057934" y="2965963"/>
              <a:ext cx="3193294" cy="328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400" b="1" i="1" dirty="0" smtClean="0">
                  <a:latin typeface="휴먼엑스포" pitchFamily="18" charset="-127"/>
                  <a:ea typeface="휴먼엑스포" pitchFamily="18" charset="-127"/>
                </a:rPr>
                <a:t>     </a:t>
              </a:r>
              <a:r>
                <a:rPr lang="en-US" altLang="ko-KR" sz="2400" b="1" i="1" dirty="0" smtClean="0">
                  <a:latin typeface="휴먼엑스포" pitchFamily="18" charset="-127"/>
                  <a:ea typeface="휴먼엑스포" pitchFamily="18" charset="-127"/>
                </a:rPr>
                <a:t>1.</a:t>
              </a:r>
              <a:r>
                <a:rPr lang="ko-KR" altLang="en-US" sz="2400" b="1" i="1" dirty="0" smtClean="0">
                  <a:latin typeface="휴먼엑스포" pitchFamily="18" charset="-127"/>
                  <a:ea typeface="휴먼엑스포" pitchFamily="18" charset="-127"/>
                </a:rPr>
                <a:t>  봉사 프로그램</a:t>
              </a:r>
              <a:endParaRPr lang="ko-KR" altLang="en-US" sz="2400" b="1" dirty="0"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pic>
        <p:nvPicPr>
          <p:cNvPr id="8" name="_x41947904" descr="EMB0000cdac4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00" y="6524749"/>
            <a:ext cx="6565900" cy="333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sz="quarter" idx="1"/>
          </p:nvPr>
        </p:nvSpPr>
        <p:spPr bwMode="gray">
          <a:xfrm>
            <a:off x="611560" y="757156"/>
            <a:ext cx="7772400" cy="7522059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1.</a:t>
            </a:r>
            <a:r>
              <a:rPr lang="ko-KR" altLang="en-US" sz="1200" b="1" dirty="0" smtClean="0">
                <a:latin typeface="+mn-ea"/>
              </a:rPr>
              <a:t> 우물파기 </a:t>
            </a:r>
            <a:r>
              <a:rPr lang="en-US" altLang="ko-KR" sz="1200" b="1" dirty="0" smtClean="0">
                <a:latin typeface="+mn-ea"/>
              </a:rPr>
              <a:t>= </a:t>
            </a:r>
            <a:r>
              <a:rPr lang="ko-KR" altLang="en-US" sz="1200" b="1" dirty="0" smtClean="0">
                <a:latin typeface="+mn-ea"/>
              </a:rPr>
              <a:t>소요비용 </a:t>
            </a:r>
            <a:r>
              <a:rPr lang="en-US" altLang="ko-KR" sz="1200" b="1" dirty="0" smtClean="0">
                <a:latin typeface="+mn-ea"/>
              </a:rPr>
              <a:t>400$</a:t>
            </a: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800" b="1" dirty="0" smtClean="0">
                <a:latin typeface="+mn-ea"/>
              </a:rPr>
              <a:t>=21m</a:t>
            </a:r>
            <a:r>
              <a:rPr lang="ko-KR" altLang="en-US" sz="800" b="1" dirty="0" smtClean="0">
                <a:latin typeface="+mn-ea"/>
              </a:rPr>
              <a:t>이상의 우물을  </a:t>
            </a:r>
            <a:r>
              <a:rPr lang="ko-KR" altLang="en-US" sz="800" b="1" dirty="0" err="1" smtClean="0">
                <a:latin typeface="+mn-ea"/>
              </a:rPr>
              <a:t>파게되며</a:t>
            </a:r>
            <a:r>
              <a:rPr lang="ko-KR" altLang="en-US" sz="800" b="1" dirty="0" smtClean="0">
                <a:latin typeface="+mn-ea"/>
              </a:rPr>
              <a:t>  우물 파는 작업에 동참은 어려우시며 마무리 단계에</a:t>
            </a:r>
            <a:endParaRPr lang="en-US" altLang="ko-KR" sz="8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ko-KR" altLang="en-US" sz="800" b="1" dirty="0" smtClean="0">
                <a:latin typeface="+mn-ea"/>
              </a:rPr>
              <a:t> 방문하시어 프레임 부분 페인트 작업에 동참 하시며 </a:t>
            </a:r>
            <a:r>
              <a:rPr lang="ko-KR" altLang="en-US" sz="800" b="1" dirty="0" err="1" smtClean="0">
                <a:latin typeface="+mn-ea"/>
              </a:rPr>
              <a:t>기증판</a:t>
            </a:r>
            <a:r>
              <a:rPr lang="ko-KR" altLang="en-US" sz="800" b="1" dirty="0" smtClean="0">
                <a:latin typeface="+mn-ea"/>
              </a:rPr>
              <a:t> 제작해 오시면 </a:t>
            </a:r>
            <a:r>
              <a:rPr lang="ko-KR" altLang="en-US" sz="800" b="1" dirty="0" err="1" smtClean="0">
                <a:latin typeface="+mn-ea"/>
              </a:rPr>
              <a:t>우물앞</a:t>
            </a:r>
            <a:r>
              <a:rPr lang="ko-KR" altLang="en-US" sz="800" b="1" dirty="0" smtClean="0">
                <a:latin typeface="+mn-ea"/>
              </a:rPr>
              <a:t> </a:t>
            </a:r>
            <a:r>
              <a:rPr lang="ko-KR" altLang="en-US" sz="800" b="1" dirty="0" err="1" smtClean="0">
                <a:latin typeface="+mn-ea"/>
              </a:rPr>
              <a:t>기증판을</a:t>
            </a:r>
            <a:endParaRPr lang="en-US" altLang="ko-KR" sz="8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ko-KR" altLang="en-US" sz="800" b="1" dirty="0" smtClean="0">
                <a:latin typeface="+mn-ea"/>
              </a:rPr>
              <a:t> 세우고 기념촬영을 합니다</a:t>
            </a:r>
            <a:r>
              <a:rPr lang="en-US" altLang="ko-KR" sz="800" b="1" dirty="0" smtClean="0">
                <a:latin typeface="+mn-ea"/>
              </a:rPr>
              <a:t>.</a:t>
            </a:r>
            <a:r>
              <a:rPr lang="ko-KR" altLang="en-US" sz="800" b="1" dirty="0" smtClean="0">
                <a:latin typeface="+mn-ea"/>
              </a:rPr>
              <a:t>기념명판</a:t>
            </a:r>
            <a:r>
              <a:rPr lang="en-US" altLang="ko-KR" sz="800" b="1" dirty="0" smtClean="0">
                <a:latin typeface="+mn-ea"/>
              </a:rPr>
              <a:t>30*40 </a:t>
            </a:r>
            <a:r>
              <a:rPr lang="ko-KR" altLang="en-US" sz="800" b="1" dirty="0" err="1" smtClean="0">
                <a:latin typeface="+mn-ea"/>
              </a:rPr>
              <a:t>싸이즈로</a:t>
            </a:r>
            <a:r>
              <a:rPr lang="ko-KR" altLang="en-US" sz="800" b="1" dirty="0" smtClean="0">
                <a:latin typeface="+mn-ea"/>
              </a:rPr>
              <a:t> 제작해 오시면 됩니다</a:t>
            </a:r>
            <a:r>
              <a:rPr lang="en-US" altLang="ko-KR" sz="800" b="1" dirty="0" smtClean="0">
                <a:latin typeface="+mn-ea"/>
              </a:rPr>
              <a:t>.</a:t>
            </a:r>
            <a:r>
              <a:rPr lang="ko-KR" altLang="en-US" sz="800" b="1" dirty="0" smtClean="0">
                <a:latin typeface="+mn-ea"/>
              </a:rPr>
              <a:t>  </a:t>
            </a:r>
            <a:endParaRPr lang="en-US" altLang="ko-KR" sz="8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5. </a:t>
            </a:r>
            <a:r>
              <a:rPr lang="ko-KR" altLang="en-US" sz="1200" b="1" dirty="0" err="1" smtClean="0">
                <a:latin typeface="+mn-ea"/>
              </a:rPr>
              <a:t>집짓기</a:t>
            </a:r>
            <a:r>
              <a:rPr lang="ko-KR" altLang="en-US" sz="1200" b="1" dirty="0" smtClean="0">
                <a:latin typeface="+mn-ea"/>
              </a:rPr>
              <a:t> 또는 화장실 짓기</a:t>
            </a:r>
            <a:r>
              <a:rPr lang="en-US" altLang="ko-KR" sz="1200" b="1" dirty="0" smtClean="0">
                <a:latin typeface="+mn-ea"/>
              </a:rPr>
              <a:t>= </a:t>
            </a:r>
            <a:r>
              <a:rPr lang="ko-KR" altLang="en-US" sz="1200" b="1" dirty="0" err="1" smtClean="0">
                <a:latin typeface="+mn-ea"/>
              </a:rPr>
              <a:t>집짓기</a:t>
            </a:r>
            <a:r>
              <a:rPr lang="ko-KR" altLang="en-US" sz="1200" b="1" dirty="0" smtClean="0">
                <a:latin typeface="+mn-ea"/>
              </a:rPr>
              <a:t> 신규 </a:t>
            </a:r>
            <a:r>
              <a:rPr lang="en-US" altLang="ko-KR" sz="1200" b="1" dirty="0" smtClean="0">
                <a:latin typeface="+mn-ea"/>
              </a:rPr>
              <a:t>4000$  </a:t>
            </a:r>
            <a:r>
              <a:rPr lang="ko-KR" altLang="en-US" sz="1200" b="1" dirty="0" smtClean="0">
                <a:latin typeface="+mn-ea"/>
              </a:rPr>
              <a:t>화장실 짓기 신규</a:t>
            </a:r>
            <a:r>
              <a:rPr lang="en-US" altLang="ko-KR" sz="1200" b="1" dirty="0" smtClean="0">
                <a:latin typeface="+mn-ea"/>
              </a:rPr>
              <a:t>=600$</a:t>
            </a: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  </a:t>
            </a:r>
            <a:r>
              <a:rPr lang="ko-KR" altLang="en-US" sz="800" b="1" dirty="0" smtClean="0">
                <a:latin typeface="+mn-ea"/>
              </a:rPr>
              <a:t>직접 건축에 참여는 어려우시며 마무리 단계에 맞춰 오셔서  페인트 작업 같이 진행합니다</a:t>
            </a:r>
            <a:r>
              <a:rPr lang="en-US" altLang="ko-KR" sz="800" b="1" dirty="0" smtClean="0">
                <a:latin typeface="+mn-ea"/>
              </a:rPr>
              <a:t>.</a:t>
            </a: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800" b="1" dirty="0" smtClean="0">
                <a:latin typeface="+mn-ea"/>
              </a:rPr>
              <a:t>  </a:t>
            </a:r>
            <a:r>
              <a:rPr lang="ko-KR" altLang="en-US" sz="800" b="1" dirty="0" smtClean="0">
                <a:latin typeface="+mn-ea"/>
              </a:rPr>
              <a:t>페인트 작업 </a:t>
            </a:r>
            <a:r>
              <a:rPr lang="ko-KR" altLang="en-US" sz="800" b="1" dirty="0" err="1" smtClean="0">
                <a:latin typeface="+mn-ea"/>
              </a:rPr>
              <a:t>완료후</a:t>
            </a:r>
            <a:r>
              <a:rPr lang="ko-KR" altLang="en-US" sz="800" b="1" dirty="0" smtClean="0">
                <a:latin typeface="+mn-ea"/>
              </a:rPr>
              <a:t> 명패 부착 기념촬영</a:t>
            </a:r>
            <a:endParaRPr lang="en-US" altLang="ko-KR" sz="8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6. </a:t>
            </a:r>
            <a:r>
              <a:rPr lang="ko-KR" altLang="en-US" sz="1200" b="1" dirty="0" smtClean="0">
                <a:latin typeface="+mn-ea"/>
              </a:rPr>
              <a:t>도색작업 </a:t>
            </a:r>
            <a:r>
              <a:rPr lang="en-US" altLang="ko-KR" sz="1200" b="1" dirty="0" smtClean="0">
                <a:latin typeface="+mn-ea"/>
              </a:rPr>
              <a:t>(</a:t>
            </a:r>
            <a:r>
              <a:rPr lang="ko-KR" altLang="en-US" sz="1200" b="1" dirty="0" smtClean="0">
                <a:latin typeface="+mn-ea"/>
              </a:rPr>
              <a:t>페인트</a:t>
            </a:r>
            <a:r>
              <a:rPr lang="en-US" altLang="ko-KR" sz="1200" b="1" dirty="0" smtClean="0">
                <a:latin typeface="+mn-ea"/>
              </a:rPr>
              <a:t>)</a:t>
            </a: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ko-KR" altLang="en-US" sz="800" b="1" dirty="0" smtClean="0">
                <a:latin typeface="+mn-ea"/>
              </a:rPr>
              <a:t>낡은 학교 건물 페인트 칠해주기 활동</a:t>
            </a:r>
            <a:r>
              <a:rPr lang="en-US" altLang="ko-KR" sz="800" b="1" dirty="0" smtClean="0">
                <a:latin typeface="+mn-ea"/>
              </a:rPr>
              <a:t>(</a:t>
            </a:r>
            <a:r>
              <a:rPr lang="ko-KR" altLang="en-US" sz="800" b="1" dirty="0" smtClean="0">
                <a:latin typeface="+mn-ea"/>
              </a:rPr>
              <a:t>고아원 또는 </a:t>
            </a:r>
            <a:r>
              <a:rPr lang="ko-KR" altLang="en-US" sz="800" b="1" dirty="0" err="1" smtClean="0">
                <a:latin typeface="+mn-ea"/>
              </a:rPr>
              <a:t>지역센터등</a:t>
            </a:r>
            <a:r>
              <a:rPr lang="en-US" altLang="ko-KR" sz="800" b="1" dirty="0" smtClean="0">
                <a:latin typeface="+mn-ea"/>
              </a:rPr>
              <a:t>,,, </a:t>
            </a:r>
            <a:r>
              <a:rPr lang="ko-KR" altLang="en-US" sz="800" b="1" dirty="0" smtClean="0">
                <a:latin typeface="+mn-ea"/>
              </a:rPr>
              <a:t>어디든 가능합니다</a:t>
            </a:r>
            <a:r>
              <a:rPr lang="en-US" altLang="ko-KR" sz="800" b="1" dirty="0" smtClean="0">
                <a:latin typeface="+mn-ea"/>
              </a:rPr>
              <a:t>.)</a:t>
            </a: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ko-KR" altLang="en-US" sz="800" b="1" dirty="0" smtClean="0">
                <a:latin typeface="+mn-ea"/>
              </a:rPr>
              <a:t>학교를 </a:t>
            </a:r>
            <a:r>
              <a:rPr lang="ko-KR" altLang="en-US" sz="800" b="1" dirty="0" err="1" smtClean="0">
                <a:latin typeface="+mn-ea"/>
              </a:rPr>
              <a:t>한국데</a:t>
            </a:r>
            <a:r>
              <a:rPr lang="ko-KR" altLang="en-US" sz="800" b="1" dirty="0" smtClean="0">
                <a:latin typeface="+mn-ea"/>
              </a:rPr>
              <a:t> 또는 </a:t>
            </a:r>
            <a:r>
              <a:rPr lang="ko-KR" altLang="en-US" sz="800" b="1" dirty="0" err="1" smtClean="0">
                <a:latin typeface="+mn-ea"/>
              </a:rPr>
              <a:t>여러군데를</a:t>
            </a:r>
            <a:r>
              <a:rPr lang="ko-KR" altLang="en-US" sz="800" b="1" dirty="0" smtClean="0">
                <a:latin typeface="+mn-ea"/>
              </a:rPr>
              <a:t> 선정하여  각 팀마다 오셔서 </a:t>
            </a:r>
            <a:r>
              <a:rPr lang="ko-KR" altLang="en-US" sz="800" b="1" dirty="0" err="1" smtClean="0">
                <a:latin typeface="+mn-ea"/>
              </a:rPr>
              <a:t>한반씩</a:t>
            </a:r>
            <a:r>
              <a:rPr lang="ko-KR" altLang="en-US" sz="800" b="1" dirty="0" smtClean="0">
                <a:latin typeface="+mn-ea"/>
              </a:rPr>
              <a:t> 페인트 작업 </a:t>
            </a:r>
            <a:r>
              <a:rPr lang="ko-KR" altLang="en-US" sz="800" b="1" dirty="0" err="1" smtClean="0">
                <a:latin typeface="+mn-ea"/>
              </a:rPr>
              <a:t>해주시면됩니다</a:t>
            </a:r>
            <a:r>
              <a:rPr lang="en-US" altLang="ko-KR" sz="800" b="1" dirty="0" smtClean="0">
                <a:latin typeface="+mn-ea"/>
              </a:rPr>
              <a:t>.</a:t>
            </a: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ko-KR" altLang="en-US" sz="800" b="1" dirty="0" smtClean="0">
                <a:latin typeface="+mn-ea"/>
              </a:rPr>
              <a:t>          </a:t>
            </a:r>
            <a:r>
              <a:rPr lang="en-US" altLang="ko-KR" sz="800" b="1" dirty="0" smtClean="0">
                <a:latin typeface="+mn-ea"/>
              </a:rPr>
              <a:t>))</a:t>
            </a:r>
            <a:r>
              <a:rPr lang="ko-KR" altLang="en-US" sz="800" b="1" dirty="0" err="1" smtClean="0">
                <a:latin typeface="+mn-ea"/>
              </a:rPr>
              <a:t>한팀당</a:t>
            </a:r>
            <a:r>
              <a:rPr lang="ko-KR" altLang="en-US" sz="800" b="1" dirty="0" smtClean="0">
                <a:latin typeface="+mn-ea"/>
              </a:rPr>
              <a:t>  </a:t>
            </a:r>
            <a:r>
              <a:rPr lang="en-US" altLang="ko-KR" sz="800" b="1" dirty="0" smtClean="0">
                <a:latin typeface="+mn-ea"/>
              </a:rPr>
              <a:t>20</a:t>
            </a:r>
            <a:r>
              <a:rPr lang="ko-KR" altLang="en-US" sz="800" b="1" dirty="0" smtClean="0">
                <a:latin typeface="+mn-ea"/>
              </a:rPr>
              <a:t>여명 기준으로 </a:t>
            </a:r>
            <a:r>
              <a:rPr lang="ko-KR" altLang="en-US" sz="800" b="1" dirty="0" err="1" smtClean="0">
                <a:latin typeface="+mn-ea"/>
              </a:rPr>
              <a:t>봤을때</a:t>
            </a:r>
            <a:r>
              <a:rPr lang="ko-KR" altLang="en-US" sz="800" b="1" dirty="0" smtClean="0">
                <a:latin typeface="+mn-ea"/>
              </a:rPr>
              <a:t>  </a:t>
            </a:r>
            <a:r>
              <a:rPr lang="en-US" altLang="ko-KR" sz="800" b="1" dirty="0" smtClean="0">
                <a:latin typeface="+mn-ea"/>
              </a:rPr>
              <a:t>1</a:t>
            </a:r>
            <a:r>
              <a:rPr lang="ko-KR" altLang="en-US" sz="800" b="1" dirty="0" smtClean="0">
                <a:latin typeface="+mn-ea"/>
              </a:rPr>
              <a:t>개의 교실 </a:t>
            </a:r>
            <a:r>
              <a:rPr lang="ko-KR" altLang="en-US" sz="800" b="1" dirty="0" err="1" smtClean="0">
                <a:latin typeface="+mn-ea"/>
              </a:rPr>
              <a:t>패인트를</a:t>
            </a:r>
            <a:r>
              <a:rPr lang="ko-KR" altLang="en-US" sz="800" b="1" dirty="0" smtClean="0">
                <a:latin typeface="+mn-ea"/>
              </a:rPr>
              <a:t> 작업해주시면 될듯합니다</a:t>
            </a:r>
            <a:r>
              <a:rPr lang="en-US" altLang="ko-KR" sz="800" b="1" dirty="0" smtClean="0">
                <a:latin typeface="+mn-ea"/>
              </a:rPr>
              <a:t>. </a:t>
            </a:r>
          </a:p>
          <a:p>
            <a:pPr marL="342900" indent="-342900" eaLnBrk="0" latinLnBrk="0" hangingPunct="0">
              <a:lnSpc>
                <a:spcPct val="150000"/>
              </a:lnSpc>
              <a:buNone/>
            </a:pPr>
            <a:r>
              <a:rPr lang="en-US" altLang="ko-KR" sz="800" b="1" dirty="0" smtClean="0">
                <a:latin typeface="+mn-ea"/>
              </a:rPr>
              <a:t>            1</a:t>
            </a:r>
            <a:r>
              <a:rPr lang="ko-KR" altLang="en-US" sz="800" b="1" dirty="0" smtClean="0">
                <a:latin typeface="+mn-ea"/>
              </a:rPr>
              <a:t>개 교실당 </a:t>
            </a:r>
            <a:r>
              <a:rPr lang="en-US" altLang="ko-KR" sz="800" b="1" dirty="0" smtClean="0">
                <a:latin typeface="+mn-ea"/>
              </a:rPr>
              <a:t>350$</a:t>
            </a:r>
            <a:r>
              <a:rPr lang="ko-KR" altLang="en-US" sz="800" b="1" dirty="0" smtClean="0">
                <a:latin typeface="+mn-ea"/>
              </a:rPr>
              <a:t>의 소요 비용있습니다</a:t>
            </a:r>
            <a:r>
              <a:rPr lang="en-US" altLang="ko-KR" sz="800" b="1" dirty="0" smtClean="0">
                <a:latin typeface="+mn-ea"/>
              </a:rPr>
              <a:t>          (</a:t>
            </a:r>
            <a:r>
              <a:rPr lang="ko-KR" altLang="en-US" sz="800" b="1" dirty="0" smtClean="0">
                <a:latin typeface="+mn-ea"/>
              </a:rPr>
              <a:t>페인트</a:t>
            </a:r>
            <a:r>
              <a:rPr lang="en-US" altLang="ko-KR" sz="800" b="1" dirty="0" smtClean="0">
                <a:latin typeface="+mn-ea"/>
              </a:rPr>
              <a:t>+</a:t>
            </a:r>
            <a:r>
              <a:rPr lang="ko-KR" altLang="en-US" sz="800" b="1" dirty="0" smtClean="0">
                <a:latin typeface="+mn-ea"/>
              </a:rPr>
              <a:t>붓</a:t>
            </a:r>
            <a:r>
              <a:rPr lang="en-US" altLang="ko-KR" sz="800" b="1" dirty="0" smtClean="0">
                <a:latin typeface="+mn-ea"/>
              </a:rPr>
              <a:t>+</a:t>
            </a:r>
            <a:r>
              <a:rPr lang="ko-KR" altLang="en-US" sz="800" b="1" dirty="0" smtClean="0">
                <a:latin typeface="+mn-ea"/>
              </a:rPr>
              <a:t>장갑</a:t>
            </a:r>
            <a:r>
              <a:rPr lang="en-US" altLang="ko-KR" sz="800" b="1" dirty="0" smtClean="0">
                <a:latin typeface="+mn-ea"/>
              </a:rPr>
              <a:t>)</a:t>
            </a: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7. </a:t>
            </a:r>
            <a:r>
              <a:rPr lang="ko-KR" altLang="en-US" sz="1200" b="1" dirty="0" smtClean="0">
                <a:latin typeface="+mn-ea"/>
              </a:rPr>
              <a:t>가정봉사</a:t>
            </a:r>
            <a:endParaRPr lang="en-US" altLang="ko-KR" sz="12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 </a:t>
            </a:r>
            <a:r>
              <a:rPr lang="ko-KR" altLang="en-US" sz="800" b="1" dirty="0" smtClean="0">
                <a:latin typeface="+mn-ea"/>
              </a:rPr>
              <a:t>불우한 가정을  지정하여 방문 봉사하기</a:t>
            </a:r>
            <a:endParaRPr lang="en-US" altLang="ko-KR" sz="8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800" b="1" dirty="0" smtClean="0">
                <a:latin typeface="+mn-ea"/>
              </a:rPr>
              <a:t> </a:t>
            </a:r>
            <a:r>
              <a:rPr lang="ko-KR" altLang="en-US" sz="800" b="1" dirty="0" smtClean="0">
                <a:latin typeface="+mn-ea"/>
              </a:rPr>
              <a:t>생필품 지원</a:t>
            </a:r>
            <a:r>
              <a:rPr lang="en-US" altLang="ko-KR" sz="800" b="1" dirty="0" smtClean="0">
                <a:latin typeface="+mn-ea"/>
              </a:rPr>
              <a:t>(</a:t>
            </a:r>
            <a:r>
              <a:rPr lang="ko-KR" altLang="en-US" sz="800" b="1" dirty="0" smtClean="0">
                <a:latin typeface="+mn-ea"/>
              </a:rPr>
              <a:t>휴지</a:t>
            </a:r>
            <a:r>
              <a:rPr lang="en-US" altLang="ko-KR" sz="800" b="1" dirty="0" smtClean="0">
                <a:latin typeface="+mn-ea"/>
              </a:rPr>
              <a:t>+</a:t>
            </a:r>
            <a:r>
              <a:rPr lang="ko-KR" altLang="en-US" sz="800" b="1" dirty="0" smtClean="0">
                <a:latin typeface="+mn-ea"/>
              </a:rPr>
              <a:t>라면</a:t>
            </a:r>
            <a:r>
              <a:rPr lang="en-US" altLang="ko-KR" sz="800" b="1" dirty="0" smtClean="0">
                <a:latin typeface="+mn-ea"/>
              </a:rPr>
              <a:t>,</a:t>
            </a:r>
            <a:r>
              <a:rPr lang="ko-KR" altLang="en-US" sz="800" b="1" dirty="0" smtClean="0">
                <a:latin typeface="+mn-ea"/>
              </a:rPr>
              <a:t>백미</a:t>
            </a:r>
            <a:r>
              <a:rPr lang="en-US" altLang="ko-KR" sz="800" b="1" dirty="0" smtClean="0">
                <a:latin typeface="+mn-ea"/>
              </a:rPr>
              <a:t>,</a:t>
            </a:r>
            <a:r>
              <a:rPr lang="ko-KR" altLang="en-US" sz="800" b="1" dirty="0" err="1" smtClean="0">
                <a:latin typeface="+mn-ea"/>
              </a:rPr>
              <a:t>생필품등</a:t>
            </a:r>
            <a:r>
              <a:rPr lang="en-US" altLang="ko-KR" sz="800" b="1" dirty="0" smtClean="0">
                <a:latin typeface="+mn-ea"/>
              </a:rPr>
              <a:t>)300$+ </a:t>
            </a:r>
            <a:r>
              <a:rPr lang="ko-KR" altLang="en-US" sz="800" b="1" dirty="0" err="1" smtClean="0">
                <a:latin typeface="+mn-ea"/>
              </a:rPr>
              <a:t>주변환경정리및</a:t>
            </a:r>
            <a:r>
              <a:rPr lang="ko-KR" altLang="en-US" sz="800" b="1" dirty="0" smtClean="0">
                <a:latin typeface="+mn-ea"/>
              </a:rPr>
              <a:t> 청소 가족들과 기념사진</a:t>
            </a:r>
            <a:endParaRPr lang="en-US" altLang="ko-KR" sz="8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8.</a:t>
            </a:r>
            <a:r>
              <a:rPr lang="ko-KR" altLang="en-US" sz="1200" b="1" dirty="0" smtClean="0">
                <a:latin typeface="+mn-ea"/>
              </a:rPr>
              <a:t>피크뱅크</a:t>
            </a:r>
            <a:endParaRPr lang="en-US" altLang="ko-KR" sz="12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ko-KR" altLang="en-US" sz="800" b="1" dirty="0" smtClean="0">
                <a:latin typeface="+mn-ea"/>
              </a:rPr>
              <a:t>한 마을을 지정하여  </a:t>
            </a:r>
            <a:r>
              <a:rPr lang="ko-KR" altLang="en-US" sz="800" b="1" dirty="0" err="1" smtClean="0">
                <a:latin typeface="+mn-ea"/>
              </a:rPr>
              <a:t>암돼지</a:t>
            </a:r>
            <a:r>
              <a:rPr lang="ko-KR" altLang="en-US" sz="800" b="1" dirty="0" smtClean="0">
                <a:latin typeface="+mn-ea"/>
              </a:rPr>
              <a:t>  가정당 </a:t>
            </a:r>
            <a:r>
              <a:rPr lang="en-US" altLang="ko-KR" sz="800" b="1" dirty="0" smtClean="0">
                <a:latin typeface="+mn-ea"/>
              </a:rPr>
              <a:t>1</a:t>
            </a:r>
            <a:r>
              <a:rPr lang="ko-KR" altLang="en-US" sz="800" b="1" dirty="0" smtClean="0">
                <a:latin typeface="+mn-ea"/>
              </a:rPr>
              <a:t>마리 분양 </a:t>
            </a:r>
            <a:r>
              <a:rPr lang="en-US" altLang="ko-KR" sz="800" b="1" dirty="0" smtClean="0">
                <a:latin typeface="+mn-ea"/>
              </a:rPr>
              <a:t>60$  (</a:t>
            </a:r>
            <a:r>
              <a:rPr lang="ko-KR" altLang="en-US" sz="800" b="1" dirty="0" err="1" smtClean="0">
                <a:latin typeface="+mn-ea"/>
              </a:rPr>
              <a:t>가정수는</a:t>
            </a:r>
            <a:r>
              <a:rPr lang="ko-KR" altLang="en-US" sz="800" b="1" dirty="0" smtClean="0">
                <a:latin typeface="+mn-ea"/>
              </a:rPr>
              <a:t> 정하시면 됩니다</a:t>
            </a:r>
            <a:r>
              <a:rPr lang="en-US" altLang="ko-KR" sz="800" b="1" dirty="0" smtClean="0">
                <a:latin typeface="+mn-ea"/>
              </a:rPr>
              <a:t>.)</a:t>
            </a:r>
            <a:r>
              <a:rPr lang="ko-KR" altLang="en-US" sz="800" b="1" dirty="0" smtClean="0">
                <a:latin typeface="+mn-ea"/>
              </a:rPr>
              <a:t>  불우한 가정에 기증 하여</a:t>
            </a:r>
            <a:r>
              <a:rPr lang="en-US" altLang="ko-KR" sz="800" b="1" dirty="0" smtClean="0">
                <a:latin typeface="+mn-ea"/>
              </a:rPr>
              <a:t>..</a:t>
            </a: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en-US" altLang="ko-KR" sz="800" b="1" dirty="0" smtClean="0">
                <a:latin typeface="+mn-ea"/>
              </a:rPr>
              <a:t>1</a:t>
            </a:r>
            <a:r>
              <a:rPr lang="ko-KR" altLang="en-US" sz="800" b="1" dirty="0" err="1" smtClean="0">
                <a:latin typeface="+mn-ea"/>
              </a:rPr>
              <a:t>년후에</a:t>
            </a:r>
            <a:r>
              <a:rPr lang="en-US" altLang="ko-KR" sz="800" b="1" dirty="0" smtClean="0">
                <a:latin typeface="+mn-ea"/>
              </a:rPr>
              <a:t> </a:t>
            </a:r>
            <a:r>
              <a:rPr lang="ko-KR" altLang="en-US" sz="800" b="1" dirty="0" smtClean="0">
                <a:latin typeface="+mn-ea"/>
              </a:rPr>
              <a:t>새끼를 낳게 되면  </a:t>
            </a:r>
            <a:r>
              <a:rPr lang="ko-KR" altLang="en-US" sz="800" b="1" dirty="0" err="1" smtClean="0">
                <a:latin typeface="+mn-ea"/>
              </a:rPr>
              <a:t>한마리</a:t>
            </a:r>
            <a:r>
              <a:rPr lang="ko-KR" altLang="en-US" sz="800" b="1" dirty="0" smtClean="0">
                <a:latin typeface="+mn-ea"/>
              </a:rPr>
              <a:t> </a:t>
            </a:r>
            <a:r>
              <a:rPr lang="ko-KR" altLang="en-US" sz="800" b="1" dirty="0" err="1" smtClean="0">
                <a:latin typeface="+mn-ea"/>
              </a:rPr>
              <a:t>정도남기고</a:t>
            </a:r>
            <a:r>
              <a:rPr lang="ko-KR" altLang="en-US" sz="800" b="1" dirty="0" smtClean="0">
                <a:latin typeface="+mn-ea"/>
              </a:rPr>
              <a:t> 일부 판매하여 마을 </a:t>
            </a:r>
            <a:r>
              <a:rPr lang="ko-KR" altLang="en-US" sz="800" b="1" dirty="0" err="1" smtClean="0">
                <a:latin typeface="+mn-ea"/>
              </a:rPr>
              <a:t>발전기금및</a:t>
            </a:r>
            <a:r>
              <a:rPr lang="ko-KR" altLang="en-US" sz="800" b="1" dirty="0" smtClean="0">
                <a:latin typeface="+mn-ea"/>
              </a:rPr>
              <a:t> 피크뱅크 운영비용으로 사용하고 새끼</a:t>
            </a:r>
            <a:endParaRPr lang="en-US" altLang="ko-KR" sz="800" b="1" dirty="0" smtClean="0">
              <a:latin typeface="+mn-ea"/>
            </a:endParaRP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ko-KR" altLang="en-US" sz="800" b="1" dirty="0" smtClean="0">
                <a:latin typeface="+mn-ea"/>
              </a:rPr>
              <a:t> 암되지는 </a:t>
            </a:r>
            <a:r>
              <a:rPr lang="ko-KR" altLang="en-US" sz="800" b="1" dirty="0" err="1" smtClean="0">
                <a:latin typeface="+mn-ea"/>
              </a:rPr>
              <a:t>같은마을에</a:t>
            </a:r>
            <a:r>
              <a:rPr lang="ko-KR" altLang="en-US" sz="800" b="1" dirty="0" smtClean="0">
                <a:latin typeface="+mn-ea"/>
              </a:rPr>
              <a:t> </a:t>
            </a:r>
            <a:r>
              <a:rPr lang="ko-KR" altLang="en-US" sz="800" b="1" dirty="0" err="1" smtClean="0">
                <a:latin typeface="+mn-ea"/>
              </a:rPr>
              <a:t>다른집에</a:t>
            </a:r>
            <a:r>
              <a:rPr lang="ko-KR" altLang="en-US" sz="800" b="1" dirty="0" smtClean="0">
                <a:latin typeface="+mn-ea"/>
              </a:rPr>
              <a:t> 분양 하여</a:t>
            </a:r>
            <a:r>
              <a:rPr lang="en-US" altLang="ko-KR" sz="800" b="1" dirty="0" smtClean="0">
                <a:latin typeface="+mn-ea"/>
              </a:rPr>
              <a:t>… </a:t>
            </a:r>
            <a:r>
              <a:rPr lang="ko-KR" altLang="en-US" sz="800" b="1" dirty="0" smtClean="0">
                <a:latin typeface="+mn-ea"/>
              </a:rPr>
              <a:t>점점 </a:t>
            </a:r>
            <a:r>
              <a:rPr lang="ko-KR" altLang="en-US" sz="800" b="1" dirty="0" err="1" smtClean="0">
                <a:latin typeface="+mn-ea"/>
              </a:rPr>
              <a:t>돼지마리수를</a:t>
            </a:r>
            <a:r>
              <a:rPr lang="ko-KR" altLang="en-US" sz="800" b="1" dirty="0" smtClean="0">
                <a:latin typeface="+mn-ea"/>
              </a:rPr>
              <a:t> </a:t>
            </a:r>
            <a:r>
              <a:rPr lang="ko-KR" altLang="en-US" sz="800" b="1" dirty="0" err="1" smtClean="0">
                <a:latin typeface="+mn-ea"/>
              </a:rPr>
              <a:t>늘려가는것입니다</a:t>
            </a:r>
            <a:r>
              <a:rPr lang="en-US" altLang="ko-KR" sz="800" b="1" dirty="0" smtClean="0">
                <a:latin typeface="+mn-ea"/>
              </a:rPr>
              <a:t>.</a:t>
            </a: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ko-KR" altLang="en-US" sz="800" b="1" dirty="0" err="1" smtClean="0">
                <a:latin typeface="+mn-ea"/>
              </a:rPr>
              <a:t>봉사프롬그램으로</a:t>
            </a:r>
            <a:r>
              <a:rPr lang="ko-KR" altLang="en-US" sz="800" b="1" dirty="0" smtClean="0">
                <a:latin typeface="+mn-ea"/>
              </a:rPr>
              <a:t> </a:t>
            </a:r>
            <a:r>
              <a:rPr lang="ko-KR" altLang="en-US" sz="800" b="1" dirty="0" err="1" smtClean="0">
                <a:latin typeface="+mn-ea"/>
              </a:rPr>
              <a:t>선택시</a:t>
            </a:r>
            <a:r>
              <a:rPr lang="en-US" altLang="ko-KR" sz="800" b="1" dirty="0" smtClean="0">
                <a:latin typeface="+mn-ea"/>
              </a:rPr>
              <a:t>= </a:t>
            </a:r>
            <a:r>
              <a:rPr lang="ko-KR" altLang="en-US" sz="800" b="1" dirty="0" smtClean="0">
                <a:latin typeface="+mn-ea"/>
              </a:rPr>
              <a:t>지정 가정에 돼지 분양하기 </a:t>
            </a:r>
            <a:r>
              <a:rPr lang="en-US" altLang="ko-KR" sz="800" b="1" dirty="0" smtClean="0">
                <a:latin typeface="+mn-ea"/>
              </a:rPr>
              <a:t>= </a:t>
            </a:r>
            <a:r>
              <a:rPr lang="ko-KR" altLang="en-US" sz="800" b="1" dirty="0" smtClean="0">
                <a:latin typeface="+mn-ea"/>
              </a:rPr>
              <a:t>다음 </a:t>
            </a:r>
            <a:r>
              <a:rPr lang="ko-KR" altLang="en-US" sz="800" b="1" dirty="0" err="1" smtClean="0">
                <a:latin typeface="+mn-ea"/>
              </a:rPr>
              <a:t>차수팀이</a:t>
            </a:r>
            <a:r>
              <a:rPr lang="ko-KR" altLang="en-US" sz="800" b="1" dirty="0" smtClean="0">
                <a:latin typeface="+mn-ea"/>
              </a:rPr>
              <a:t> </a:t>
            </a:r>
            <a:r>
              <a:rPr lang="ko-KR" altLang="en-US" sz="800" b="1" dirty="0" err="1" smtClean="0">
                <a:latin typeface="+mn-ea"/>
              </a:rPr>
              <a:t>그집</a:t>
            </a:r>
            <a:r>
              <a:rPr lang="ko-KR" altLang="en-US" sz="800" b="1" dirty="0" smtClean="0">
                <a:latin typeface="+mn-ea"/>
              </a:rPr>
              <a:t> 방문하여 </a:t>
            </a:r>
            <a:r>
              <a:rPr lang="ko-KR" altLang="en-US" sz="800" b="1" dirty="0" err="1" smtClean="0">
                <a:latin typeface="+mn-ea"/>
              </a:rPr>
              <a:t>사진도찍고</a:t>
            </a:r>
            <a:r>
              <a:rPr lang="ko-KR" altLang="en-US" sz="800" b="1" dirty="0" smtClean="0">
                <a:latin typeface="+mn-ea"/>
              </a:rPr>
              <a:t>  </a:t>
            </a:r>
            <a:r>
              <a:rPr lang="ko-KR" altLang="en-US" sz="800" b="1" dirty="0" err="1" smtClean="0">
                <a:latin typeface="+mn-ea"/>
              </a:rPr>
              <a:t>헌옷이나</a:t>
            </a:r>
            <a:r>
              <a:rPr lang="en-US" altLang="ko-KR" sz="800" b="1" dirty="0" smtClean="0">
                <a:latin typeface="+mn-ea"/>
              </a:rPr>
              <a:t>..</a:t>
            </a:r>
          </a:p>
          <a:p>
            <a:pPr marL="342900" indent="-342900" eaLnBrk="0" latinLnBrk="0" hangingPunct="0">
              <a:lnSpc>
                <a:spcPct val="150000"/>
              </a:lnSpc>
            </a:pPr>
            <a:r>
              <a:rPr lang="ko-KR" altLang="en-US" sz="800" b="1" dirty="0" err="1" smtClean="0">
                <a:latin typeface="+mn-ea"/>
              </a:rPr>
              <a:t>학용품등을</a:t>
            </a:r>
            <a:r>
              <a:rPr lang="ko-KR" altLang="en-US" sz="800" b="1" dirty="0" smtClean="0">
                <a:latin typeface="+mn-ea"/>
              </a:rPr>
              <a:t> 전달하는 프로그램입니다</a:t>
            </a:r>
            <a:r>
              <a:rPr lang="en-US" altLang="ko-KR" sz="800" b="1" dirty="0" smtClean="0">
                <a:latin typeface="+mn-ea"/>
              </a:rPr>
              <a:t>.</a:t>
            </a:r>
            <a:endParaRPr lang="en-US" altLang="ko-KR" sz="1200" b="1" dirty="0">
              <a:latin typeface="+mn-ea"/>
            </a:endParaRPr>
          </a:p>
          <a:p>
            <a:pPr eaLnBrk="0" latinLnBrk="0" hangingPunct="0">
              <a:lnSpc>
                <a:spcPct val="150000"/>
              </a:lnSpc>
              <a:buNone/>
            </a:pPr>
            <a:endParaRPr lang="en-US" altLang="ko-KR" sz="1000" dirty="0">
              <a:latin typeface="+mn-ea"/>
            </a:endParaRPr>
          </a:p>
          <a:p>
            <a:pPr eaLnBrk="0" latinLnBrk="0" hangingPunct="0">
              <a:buNone/>
            </a:pPr>
            <a:endParaRPr lang="en-US" altLang="ko-KR" sz="1000" b="1" dirty="0" smtClean="0"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buNone/>
            </a:pPr>
            <a:endParaRPr lang="en-US" altLang="ko-KR" sz="18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 eaLnBrk="0" latinLnBrk="0" hangingPunct="0"/>
            <a:endParaRPr lang="en-US" altLang="ko-KR" sz="18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 eaLnBrk="0" latinLnBrk="0" hangingPunct="0">
              <a:lnSpc>
                <a:spcPct val="140000"/>
              </a:lnSpc>
            </a:pPr>
            <a:endParaRPr kumimoji="0"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34"/>
          <p:cNvGrpSpPr>
            <a:grpSpLocks/>
          </p:cNvGrpSpPr>
          <p:nvPr/>
        </p:nvGrpSpPr>
        <p:grpSpPr bwMode="auto">
          <a:xfrm>
            <a:off x="2195736" y="260648"/>
            <a:ext cx="4536504" cy="648071"/>
            <a:chOff x="1772312" y="2863582"/>
            <a:chExt cx="4214842" cy="460712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772312" y="2863582"/>
              <a:ext cx="4214842" cy="46071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8000">
                  <a:schemeClr val="accent3">
                    <a:shade val="93000"/>
                    <a:satMod val="13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 w="31750"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softEdge">
              <a:bevelT w="1143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2057934" y="2965963"/>
              <a:ext cx="3728512" cy="328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400" b="1" i="1" dirty="0" smtClean="0">
                  <a:latin typeface="휴먼엑스포" pitchFamily="18" charset="-127"/>
                  <a:ea typeface="휴먼엑스포" pitchFamily="18" charset="-127"/>
                </a:rPr>
                <a:t>   </a:t>
              </a:r>
              <a:r>
                <a:rPr lang="en-US" altLang="ko-KR" sz="2400" b="1" i="1" dirty="0" smtClean="0">
                  <a:latin typeface="휴먼엑스포" pitchFamily="18" charset="-127"/>
                  <a:ea typeface="휴먼엑스포" pitchFamily="18" charset="-127"/>
                </a:rPr>
                <a:t>2.</a:t>
              </a:r>
              <a:r>
                <a:rPr lang="ko-KR" altLang="en-US" sz="2400" b="1" i="1" dirty="0" smtClean="0">
                  <a:latin typeface="휴먼엑스포" pitchFamily="18" charset="-127"/>
                  <a:ea typeface="휴먼엑스포" pitchFamily="18" charset="-127"/>
                </a:rPr>
                <a:t> 노력봉사 </a:t>
              </a:r>
              <a:r>
                <a:rPr lang="ko-KR" altLang="en-US" sz="2400" b="1" i="1" dirty="0" err="1" smtClean="0">
                  <a:latin typeface="휴먼엑스포" pitchFamily="18" charset="-127"/>
                  <a:ea typeface="휴먼엑스포" pitchFamily="18" charset="-127"/>
                </a:rPr>
                <a:t>부분프로램</a:t>
              </a:r>
              <a:endParaRPr lang="ko-KR" altLang="en-US" sz="2400" b="1" dirty="0"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pic>
        <p:nvPicPr>
          <p:cNvPr id="8" name="Picture 16" descr="C:\Users\PC Magic\Desktop\은영\봉사관련\봉사사진\20131127_152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202006" y="943010"/>
            <a:ext cx="932676" cy="1296144"/>
          </a:xfrm>
          <a:prstGeom prst="rect">
            <a:avLst/>
          </a:prstGeom>
          <a:noFill/>
        </p:spPr>
      </p:pic>
      <p:pic>
        <p:nvPicPr>
          <p:cNvPr id="9" name="Picture 11" descr="C:\Users\PC Magic\Desktop\은영\봉사관련\봉사사진\IMG_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212976"/>
            <a:ext cx="1283437" cy="936104"/>
          </a:xfrm>
          <a:prstGeom prst="rect">
            <a:avLst/>
          </a:prstGeom>
          <a:noFill/>
        </p:spPr>
      </p:pic>
      <p:pic>
        <p:nvPicPr>
          <p:cNvPr id="10" name="Picture 6" descr="C:\Users\PC Magic\Desktop\은영\봉사관련\봉사사진\강원도자원봉사센타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204864"/>
            <a:ext cx="1296144" cy="9361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00192" y="191683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 smtClean="0"/>
              <a:t>기증판샘플</a:t>
            </a:r>
            <a:endParaRPr lang="ko-KR" altLang="en-US" sz="800" dirty="0"/>
          </a:p>
        </p:txBody>
      </p:sp>
      <p:pic>
        <p:nvPicPr>
          <p:cNvPr id="3" name="Picture 2" descr="C:\Users\PC Magic\Desktop\1R9X03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96752"/>
            <a:ext cx="726182" cy="720080"/>
          </a:xfrm>
          <a:prstGeom prst="rect">
            <a:avLst/>
          </a:prstGeom>
          <a:noFill/>
        </p:spPr>
      </p:pic>
      <p:pic>
        <p:nvPicPr>
          <p:cNvPr id="1028" name="Picture 4" descr="C:\Users\PC Magic\Desktop\아레이~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293096"/>
            <a:ext cx="1296144" cy="864096"/>
          </a:xfrm>
          <a:prstGeom prst="rect">
            <a:avLst/>
          </a:prstGeom>
          <a:noFill/>
        </p:spPr>
      </p:pic>
      <p:pic>
        <p:nvPicPr>
          <p:cNvPr id="1029" name="Picture 5" descr="C:\Users\PC Magic\Desktop\KakaoTalk_20150824_1507008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5301208"/>
            <a:ext cx="1296144" cy="830216"/>
          </a:xfrm>
          <a:prstGeom prst="rect">
            <a:avLst/>
          </a:prstGeom>
          <a:noFill/>
        </p:spPr>
      </p:pic>
      <p:pic>
        <p:nvPicPr>
          <p:cNvPr id="15" name="_x41947904" descr="EMB0000cdac419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8100" y="6525344"/>
            <a:ext cx="6565900" cy="332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 bwMode="auto">
          <a:xfrm>
            <a:off x="323528" y="260648"/>
            <a:ext cx="4536504" cy="6480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58000">
                <a:schemeClr val="accent3">
                  <a:shade val="93000"/>
                  <a:satMod val="130000"/>
                </a:schemeClr>
              </a:gs>
              <a:gs pos="100000">
                <a:schemeClr val="bg1"/>
              </a:gs>
            </a:gsLst>
            <a:lin ang="16200000" scaled="0"/>
          </a:gradFill>
          <a:ln w="3175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softEdge">
            <a:bevelT w="1143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 smtClean="0">
                <a:solidFill>
                  <a:prstClr val="white"/>
                </a:solidFill>
              </a:rPr>
              <a:t>봉사 관련 사진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PC Magic\Desktop\은영\봉사관련\봉사사진\자전거100대전달 대전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1536171" cy="1152128"/>
          </a:xfrm>
          <a:prstGeom prst="rect">
            <a:avLst/>
          </a:prstGeom>
          <a:noFill/>
        </p:spPr>
      </p:pic>
      <p:pic>
        <p:nvPicPr>
          <p:cNvPr id="1028" name="Picture 4" descr="C:\Users\PC Magic\Desktop\은영\봉사관련\봉사사진\사진06~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077072"/>
            <a:ext cx="1584176" cy="1152128"/>
          </a:xfrm>
          <a:prstGeom prst="rect">
            <a:avLst/>
          </a:prstGeom>
          <a:noFill/>
        </p:spPr>
      </p:pic>
      <p:pic>
        <p:nvPicPr>
          <p:cNvPr id="1029" name="Picture 5" descr="C:\Users\PC Magic\Desktop\은영\봉사관련\봉사사진\고아원 방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96752"/>
            <a:ext cx="1512168" cy="1152128"/>
          </a:xfrm>
          <a:prstGeom prst="rect">
            <a:avLst/>
          </a:prstGeom>
          <a:noFill/>
        </p:spPr>
      </p:pic>
      <p:pic>
        <p:nvPicPr>
          <p:cNvPr id="1030" name="Picture 6" descr="C:\Users\PC Magic\Desktop\은영\봉사관련\봉사사진\강원도자원봉사센타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636912"/>
            <a:ext cx="1512167" cy="1152128"/>
          </a:xfrm>
          <a:prstGeom prst="rect">
            <a:avLst/>
          </a:prstGeom>
          <a:noFill/>
        </p:spPr>
      </p:pic>
      <p:pic>
        <p:nvPicPr>
          <p:cNvPr id="1031" name="Picture 7" descr="C:\Users\PC Magic\Desktop\은영\봉사관련\봉사사진\빵을먹~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77072"/>
            <a:ext cx="1512168" cy="1126456"/>
          </a:xfrm>
          <a:prstGeom prst="rect">
            <a:avLst/>
          </a:prstGeom>
          <a:noFill/>
        </p:spPr>
      </p:pic>
      <p:pic>
        <p:nvPicPr>
          <p:cNvPr id="1032" name="Picture 8" descr="C:\Users\PC Magic\Desktop\은영\봉사관련\봉사사진\백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196752"/>
            <a:ext cx="1512168" cy="1152128"/>
          </a:xfrm>
          <a:prstGeom prst="rect">
            <a:avLst/>
          </a:prstGeom>
          <a:noFill/>
        </p:spPr>
      </p:pic>
      <p:pic>
        <p:nvPicPr>
          <p:cNvPr id="1033" name="Picture 9" descr="C:\Users\PC Magic\Desktop\은영\봉사관련\봉사사진\도서전달 앙코르대 대전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2636912"/>
            <a:ext cx="1512167" cy="1152128"/>
          </a:xfrm>
          <a:prstGeom prst="rect">
            <a:avLst/>
          </a:prstGeom>
          <a:noFill/>
        </p:spPr>
      </p:pic>
      <p:pic>
        <p:nvPicPr>
          <p:cNvPr id="1035" name="Picture 11" descr="C:\Users\PC Magic\Desktop\은영\봉사관련\봉사사진\IMG_01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517232"/>
            <a:ext cx="1584176" cy="1224136"/>
          </a:xfrm>
          <a:prstGeom prst="rect">
            <a:avLst/>
          </a:prstGeom>
          <a:noFill/>
        </p:spPr>
      </p:pic>
      <p:pic>
        <p:nvPicPr>
          <p:cNvPr id="1037" name="Picture 13" descr="C:\Users\PC Magic\Desktop\은영\봉사관련\봉사사진\IMG_013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5517232"/>
            <a:ext cx="1584176" cy="1224136"/>
          </a:xfrm>
          <a:prstGeom prst="rect">
            <a:avLst/>
          </a:prstGeom>
          <a:noFill/>
        </p:spPr>
      </p:pic>
      <p:pic>
        <p:nvPicPr>
          <p:cNvPr id="1039" name="Picture 15" descr="C:\Users\PC Magic\Desktop\은영\봉사관련\봉사사진\20090331215901_41229780(7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4077072"/>
            <a:ext cx="1512168" cy="1152128"/>
          </a:xfrm>
          <a:prstGeom prst="rect">
            <a:avLst/>
          </a:prstGeom>
          <a:noFill/>
        </p:spPr>
      </p:pic>
      <p:pic>
        <p:nvPicPr>
          <p:cNvPr id="1040" name="Picture 16" descr="C:\Users\PC Magic\Desktop\은영\봉사관련\봉사사진\20131127_15253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200000">
            <a:off x="1943707" y="2456893"/>
            <a:ext cx="1152128" cy="1512166"/>
          </a:xfrm>
          <a:prstGeom prst="rect">
            <a:avLst/>
          </a:prstGeom>
          <a:noFill/>
        </p:spPr>
      </p:pic>
      <p:pic>
        <p:nvPicPr>
          <p:cNvPr id="1041" name="Picture 17" descr="C:\Users\PC Magic\Desktop\은영\봉사관련\봉사사진\20131126_14063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503548" y="2456892"/>
            <a:ext cx="1152128" cy="1512168"/>
          </a:xfrm>
          <a:prstGeom prst="rect">
            <a:avLst/>
          </a:prstGeom>
          <a:noFill/>
        </p:spPr>
      </p:pic>
      <p:pic>
        <p:nvPicPr>
          <p:cNvPr id="1042" name="Picture 18" descr="C:\Users\PC Magic\Desktop\은영\봉사관련\봉사사진\1R9X988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1196752"/>
            <a:ext cx="1512167" cy="1152126"/>
          </a:xfrm>
          <a:prstGeom prst="rect">
            <a:avLst/>
          </a:prstGeom>
          <a:noFill/>
        </p:spPr>
      </p:pic>
      <p:pic>
        <p:nvPicPr>
          <p:cNvPr id="1043" name="Picture 19" descr="C:\Users\PC Magic\Desktop\은영\봉사관련\봉사사진\DSC05539_3(1027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95936" y="5517232"/>
            <a:ext cx="1512168" cy="1224136"/>
          </a:xfrm>
          <a:prstGeom prst="rect">
            <a:avLst/>
          </a:prstGeom>
          <a:noFill/>
        </p:spPr>
      </p:pic>
      <p:pic>
        <p:nvPicPr>
          <p:cNvPr id="1044" name="Picture 20" descr="C:\Users\PC Magic\Desktop\은영\봉사관련\봉사사진\DSC01741_1(8922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2120" y="5517232"/>
            <a:ext cx="1584176" cy="1224136"/>
          </a:xfrm>
          <a:prstGeom prst="rect">
            <a:avLst/>
          </a:prstGeom>
          <a:noFill/>
        </p:spPr>
      </p:pic>
      <p:pic>
        <p:nvPicPr>
          <p:cNvPr id="1045" name="Picture 21" descr="C:\Users\PC Magic\Desktop\은영\봉사관련\봉사사진\IMG_023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95936" y="4077072"/>
            <a:ext cx="1512168" cy="1152128"/>
          </a:xfrm>
          <a:prstGeom prst="rect">
            <a:avLst/>
          </a:prstGeom>
          <a:noFill/>
        </p:spPr>
      </p:pic>
      <p:pic>
        <p:nvPicPr>
          <p:cNvPr id="1047" name="Picture 23" descr="C:\Users\PC Magic\Desktop\은영\봉사관련\봉사사진\IMG_025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52320" y="1196752"/>
            <a:ext cx="1512168" cy="1152128"/>
          </a:xfrm>
          <a:prstGeom prst="rect">
            <a:avLst/>
          </a:prstGeom>
          <a:noFill/>
        </p:spPr>
      </p:pic>
      <p:pic>
        <p:nvPicPr>
          <p:cNvPr id="1050" name="Picture 26" descr="C:\Users\PC Magic\Desktop\은영\봉사관련\봉사사진\IMG_0404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2120" y="2636912"/>
            <a:ext cx="1512168" cy="1152128"/>
          </a:xfrm>
          <a:prstGeom prst="rect">
            <a:avLst/>
          </a:prstGeom>
          <a:noFill/>
        </p:spPr>
      </p:pic>
      <p:pic>
        <p:nvPicPr>
          <p:cNvPr id="1052" name="Picture 28" descr="C:\Users\PC Magic\Desktop\은영\봉사관련\봉사사진\IMG_5133(8780)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52120" y="4077072"/>
            <a:ext cx="1584176" cy="1152128"/>
          </a:xfrm>
          <a:prstGeom prst="rect">
            <a:avLst/>
          </a:prstGeom>
          <a:noFill/>
        </p:spPr>
      </p:pic>
      <p:pic>
        <p:nvPicPr>
          <p:cNvPr id="1054" name="Picture 30" descr="C:\Users\PC Magic\Desktop\은영\봉사관련\봉사사진\IMG_0227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5517232"/>
            <a:ext cx="1440160" cy="115212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259632" y="9087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자전거 전달식</a:t>
            </a:r>
            <a:endParaRPr lang="ko-KR" alt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331640" y="378904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사랑의 빵</a:t>
            </a:r>
            <a:endParaRPr lang="ko-KR" alt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1547664" y="234888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smtClean="0"/>
              <a:t>우물파기</a:t>
            </a:r>
            <a:endParaRPr lang="ko-KR" alt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004048" y="234888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도서 기증사진</a:t>
            </a:r>
            <a:endParaRPr lang="ko-KR" alt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076056" y="8367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쌀 전달식</a:t>
            </a:r>
            <a:endParaRPr lang="ko-KR" alt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1115616" y="522920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학교 보수 페인트</a:t>
            </a:r>
            <a:endParaRPr lang="ko-KR" alt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740352" y="8367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풍선 아트</a:t>
            </a:r>
            <a:endParaRPr lang="ko-KR" alt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220072" y="378904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헌옷</a:t>
            </a:r>
            <a:r>
              <a:rPr lang="ko-KR" altLang="en-US" sz="1200" dirty="0" smtClean="0"/>
              <a:t> 기증</a:t>
            </a:r>
            <a:endParaRPr lang="ko-KR" alt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076056" y="522920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잔디 깔기</a:t>
            </a:r>
            <a:endParaRPr lang="ko-KR" alt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668344" y="522920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학용품</a:t>
            </a:r>
            <a:endParaRPr lang="ko-KR" alt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7596336" y="378904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다일 </a:t>
            </a:r>
            <a:r>
              <a:rPr lang="ko-KR" altLang="en-US" sz="1200" dirty="0" err="1" smtClean="0"/>
              <a:t>밥퍼</a:t>
            </a:r>
            <a:r>
              <a:rPr lang="ko-KR" altLang="en-US" sz="1200" dirty="0" smtClean="0"/>
              <a:t> 장면</a:t>
            </a:r>
            <a:endParaRPr lang="ko-KR" alt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7668344" y="234888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 집 짓기</a:t>
            </a:r>
            <a:endParaRPr lang="ko-KR" altLang="en-US" sz="1200" dirty="0"/>
          </a:p>
        </p:txBody>
      </p:sp>
      <p:pic>
        <p:nvPicPr>
          <p:cNvPr id="35" name="_x41947904" descr="EMB0000cdac419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16016" y="1"/>
            <a:ext cx="4427984" cy="404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en-US" altLang="ko-KR" sz="3200" dirty="0" smtClean="0"/>
              <a:t>1.</a:t>
            </a:r>
            <a:r>
              <a:rPr lang="ko-KR" altLang="en-US" sz="3200" dirty="0" err="1" smtClean="0"/>
              <a:t>다일공동체</a:t>
            </a:r>
            <a:r>
              <a:rPr lang="ko-KR" altLang="en-US" sz="3200" dirty="0" smtClean="0"/>
              <a:t> 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톤레샵주변</a:t>
            </a:r>
            <a:r>
              <a:rPr lang="ko-KR" altLang="en-US" sz="2000" dirty="0" smtClean="0"/>
              <a:t> 빈민지역</a:t>
            </a:r>
            <a:r>
              <a:rPr lang="en-US" altLang="ko-KR" sz="2000" dirty="0" smtClean="0"/>
              <a:t>)</a:t>
            </a:r>
            <a:endParaRPr lang="ko-KR" altLang="en-US" sz="3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992888" cy="5400600"/>
          </a:xfrm>
        </p:spPr>
        <p:txBody>
          <a:bodyPr>
            <a:normAutofit/>
          </a:bodyPr>
          <a:lstStyle/>
          <a:p>
            <a:pPr marL="228600" indent="-228600" algn="l">
              <a:buAutoNum type="arabicPeriod"/>
            </a:pPr>
            <a:r>
              <a:rPr lang="ko-KR" altLang="en-US" sz="1500" b="1" dirty="0" smtClean="0"/>
              <a:t>*</a:t>
            </a:r>
            <a:r>
              <a:rPr lang="ko-KR" altLang="en-US" sz="1500" b="1" dirty="0"/>
              <a:t>다일 공동체 프로그램 </a:t>
            </a:r>
            <a:r>
              <a:rPr lang="ko-KR" altLang="en-US" sz="1500" b="1" dirty="0" smtClean="0"/>
              <a:t>안내</a:t>
            </a:r>
            <a:endParaRPr lang="en-US" altLang="ko-KR" sz="1500" b="1" dirty="0" smtClean="0"/>
          </a:p>
          <a:p>
            <a:pPr marL="228600" indent="-228600" algn="l">
              <a:buAutoNum type="arabicPeriod"/>
            </a:pPr>
            <a:r>
              <a:rPr lang="ko-KR" altLang="en-US" sz="1500" dirty="0" smtClean="0"/>
              <a:t>* </a:t>
            </a:r>
            <a:r>
              <a:rPr lang="ko-KR" altLang="en-US" sz="1500" dirty="0"/>
              <a:t>다일 공동체 홈페이지 </a:t>
            </a:r>
            <a:r>
              <a:rPr lang="en-US" altLang="ko-KR" sz="1500" dirty="0"/>
              <a:t>(</a:t>
            </a:r>
            <a:r>
              <a:rPr lang="en-US" altLang="ko-KR" sz="1500" dirty="0">
                <a:hlinkClick r:id="rId2"/>
              </a:rPr>
              <a:t>www.dail.org</a:t>
            </a:r>
            <a:r>
              <a:rPr lang="en-US" altLang="ko-KR" sz="1500" dirty="0" smtClean="0"/>
              <a:t>)</a:t>
            </a:r>
          </a:p>
          <a:p>
            <a:pPr marL="228600" indent="-228600" algn="l">
              <a:buAutoNum type="arabicPeriod"/>
            </a:pPr>
            <a:r>
              <a:rPr lang="ko-KR" altLang="en-US" sz="1500" dirty="0" smtClean="0"/>
              <a:t> </a:t>
            </a:r>
            <a:r>
              <a:rPr lang="en-US" altLang="ko-KR" sz="1500" dirty="0"/>
              <a:t>2004</a:t>
            </a:r>
            <a:r>
              <a:rPr lang="ko-KR" altLang="en-US" sz="1500" dirty="0"/>
              <a:t>년 </a:t>
            </a:r>
            <a:r>
              <a:rPr lang="en-US" altLang="ko-KR" sz="1500" dirty="0"/>
              <a:t>3</a:t>
            </a:r>
            <a:r>
              <a:rPr lang="ko-KR" altLang="en-US" sz="1500" dirty="0"/>
              <a:t>월부터 캄보디아 프놈펜과 </a:t>
            </a:r>
            <a:r>
              <a:rPr lang="ko-KR" altLang="en-US" sz="1500" dirty="0" err="1"/>
              <a:t>씨엠립에서</a:t>
            </a:r>
            <a:r>
              <a:rPr lang="ko-KR" altLang="en-US" sz="1500" dirty="0"/>
              <a:t> 집단 </a:t>
            </a:r>
            <a:r>
              <a:rPr lang="ko-KR" altLang="en-US" sz="1500" dirty="0" err="1"/>
              <a:t>난민촌</a:t>
            </a:r>
            <a:r>
              <a:rPr lang="ko-KR" altLang="en-US" sz="1500" dirty="0"/>
              <a:t> 결식 아동을 위한 무료 급식과</a:t>
            </a:r>
            <a:r>
              <a:rPr lang="ko-KR" altLang="en-US" sz="1500" dirty="0" smtClean="0"/>
              <a:t> </a:t>
            </a:r>
            <a:r>
              <a:rPr lang="ko-KR" altLang="en-US" sz="1500" dirty="0"/>
              <a:t>기초 보건교육을 실시하고 있는 봉사 단체 입니다</a:t>
            </a:r>
            <a:r>
              <a:rPr lang="en-US" altLang="ko-KR" sz="1500" dirty="0"/>
              <a:t>.</a:t>
            </a:r>
            <a:r>
              <a:rPr lang="ko-KR" altLang="en-US" sz="1500" dirty="0" smtClean="0"/>
              <a:t> </a:t>
            </a:r>
            <a:r>
              <a:rPr lang="ko-KR" altLang="en-US" sz="1500" b="1" dirty="0"/>
              <a:t>프로그램 진행 </a:t>
            </a:r>
            <a:r>
              <a:rPr lang="en-US" altLang="ko-KR" sz="1500" b="1" dirty="0"/>
              <a:t>(</a:t>
            </a:r>
            <a:r>
              <a:rPr lang="ko-KR" altLang="en-US" sz="1500" b="1" dirty="0" err="1"/>
              <a:t>총소요</a:t>
            </a:r>
            <a:r>
              <a:rPr lang="ko-KR" altLang="en-US" sz="1500" b="1" dirty="0"/>
              <a:t> 시간 약</a:t>
            </a:r>
            <a:r>
              <a:rPr lang="en-US" altLang="ko-KR" sz="1500" b="1" dirty="0"/>
              <a:t>1</a:t>
            </a:r>
            <a:r>
              <a:rPr lang="ko-KR" altLang="en-US" sz="1500" b="1" dirty="0"/>
              <a:t>시간</a:t>
            </a:r>
            <a:r>
              <a:rPr lang="en-US" altLang="ko-KR" sz="1500" b="1" dirty="0"/>
              <a:t>~1</a:t>
            </a:r>
            <a:r>
              <a:rPr lang="ko-KR" altLang="en-US" sz="1500" b="1" dirty="0"/>
              <a:t>시간 </a:t>
            </a:r>
            <a:r>
              <a:rPr lang="en-US" altLang="ko-KR" sz="1500" b="1" dirty="0"/>
              <a:t>30</a:t>
            </a:r>
            <a:r>
              <a:rPr lang="ko-KR" altLang="en-US" sz="1500" b="1" dirty="0"/>
              <a:t>분 소요</a:t>
            </a:r>
            <a:r>
              <a:rPr lang="en-US" altLang="ko-KR" sz="1500" b="1" dirty="0"/>
              <a:t>)</a:t>
            </a:r>
            <a:r>
              <a:rPr lang="ko-KR" altLang="en-US" sz="1500" dirty="0" smtClean="0"/>
              <a:t> </a:t>
            </a:r>
            <a:r>
              <a:rPr lang="ko-KR" altLang="en-US" sz="1500" b="1" dirty="0"/>
              <a:t>센터에 도착 후 현지 담당자의 간단한 설명</a:t>
            </a:r>
            <a:r>
              <a:rPr lang="en-US" altLang="ko-KR" sz="1500" b="1" dirty="0" smtClean="0"/>
              <a:t>.</a:t>
            </a:r>
          </a:p>
          <a:p>
            <a:pPr marL="228600" indent="-228600" algn="l">
              <a:buAutoNum type="arabicPeriod"/>
            </a:pPr>
            <a:r>
              <a:rPr lang="ko-KR" altLang="en-US" sz="1500" dirty="0" smtClean="0"/>
              <a:t> </a:t>
            </a:r>
            <a:r>
              <a:rPr lang="en-US" altLang="ko-KR" sz="1500" b="1" dirty="0"/>
              <a:t>1. </a:t>
            </a:r>
            <a:r>
              <a:rPr lang="ko-KR" altLang="en-US" sz="1500" b="1" dirty="0"/>
              <a:t>메인 봉사인 </a:t>
            </a:r>
            <a:r>
              <a:rPr lang="en-US" altLang="ko-KR" sz="1500" b="1" dirty="0"/>
              <a:t>"</a:t>
            </a:r>
            <a:r>
              <a:rPr lang="ko-KR" altLang="en-US" sz="1500" b="1" dirty="0" err="1"/>
              <a:t>밥퍼</a:t>
            </a:r>
            <a:r>
              <a:rPr lang="en-US" altLang="ko-KR" sz="1500" b="1" dirty="0"/>
              <a:t>"</a:t>
            </a:r>
            <a:r>
              <a:rPr lang="ko-KR" altLang="en-US" sz="1500" b="1" dirty="0"/>
              <a:t>는 음식을 준비하고 배식 및 </a:t>
            </a:r>
            <a:r>
              <a:rPr lang="ko-KR" altLang="en-US" sz="1500" b="1" dirty="0" smtClean="0"/>
              <a:t>설거지</a:t>
            </a:r>
            <a:endParaRPr lang="en-US" altLang="ko-KR" sz="1500" b="1" dirty="0" smtClean="0"/>
          </a:p>
          <a:p>
            <a:pPr marL="228600" indent="-228600" algn="l">
              <a:buAutoNum type="arabicPeriod"/>
            </a:pPr>
            <a:r>
              <a:rPr lang="ko-KR" altLang="en-US" sz="1500" dirty="0" smtClean="0"/>
              <a:t> </a:t>
            </a:r>
            <a:r>
              <a:rPr lang="en-US" altLang="ko-KR" sz="1500" b="1" dirty="0"/>
              <a:t>2. "</a:t>
            </a:r>
            <a:r>
              <a:rPr lang="ko-KR" altLang="en-US" sz="1500" b="1" dirty="0" err="1"/>
              <a:t>빵퍼</a:t>
            </a:r>
            <a:r>
              <a:rPr lang="en-US" altLang="ko-KR" sz="1500" b="1" dirty="0"/>
              <a:t>"</a:t>
            </a:r>
            <a:r>
              <a:rPr lang="ko-KR" altLang="en-US" sz="1500" b="1" dirty="0"/>
              <a:t>는 봉사를 위해 빵 만들기</a:t>
            </a:r>
            <a:r>
              <a:rPr lang="ko-KR" altLang="en-US" sz="1500" dirty="0" smtClean="0"/>
              <a:t> </a:t>
            </a:r>
            <a:endParaRPr lang="en-US" altLang="ko-KR" sz="1500" dirty="0" smtClean="0"/>
          </a:p>
          <a:p>
            <a:pPr marL="228600" indent="-228600" algn="l">
              <a:buAutoNum type="arabicPeriod"/>
            </a:pPr>
            <a:r>
              <a:rPr lang="en-US" altLang="ko-KR" sz="1500" b="1" dirty="0" smtClean="0"/>
              <a:t> 3</a:t>
            </a:r>
            <a:r>
              <a:rPr lang="en-US" altLang="ko-KR" sz="1500" b="1" dirty="0"/>
              <a:t>. </a:t>
            </a:r>
            <a:r>
              <a:rPr lang="ko-KR" altLang="en-US" sz="1500" b="1" dirty="0"/>
              <a:t>아이들 목욕 및 머리 </a:t>
            </a:r>
            <a:r>
              <a:rPr lang="ko-KR" altLang="en-US" sz="1500" b="1" dirty="0" smtClean="0"/>
              <a:t>감겨주기</a:t>
            </a:r>
            <a:endParaRPr lang="en-US" altLang="ko-KR" sz="1500" b="1" dirty="0" smtClean="0"/>
          </a:p>
          <a:p>
            <a:pPr marL="228600" indent="-228600" algn="l">
              <a:buAutoNum type="arabicPeriod"/>
            </a:pPr>
            <a:r>
              <a:rPr lang="ko-KR" altLang="en-US" sz="1500" dirty="0" smtClean="0"/>
              <a:t> </a:t>
            </a:r>
            <a:r>
              <a:rPr lang="en-US" altLang="ko-KR" sz="1500" b="1" dirty="0"/>
              <a:t>4. </a:t>
            </a:r>
            <a:r>
              <a:rPr lang="ko-KR" altLang="en-US" sz="1500" b="1" dirty="0"/>
              <a:t>아트 페인팅 및 풍선 </a:t>
            </a:r>
            <a:r>
              <a:rPr lang="ko-KR" altLang="en-US" sz="1500" b="1" dirty="0" smtClean="0"/>
              <a:t>불어주기</a:t>
            </a:r>
            <a:endParaRPr lang="en-US" altLang="ko-KR" sz="1500" b="1" dirty="0" smtClean="0"/>
          </a:p>
          <a:p>
            <a:pPr marL="228600" indent="-228600" algn="l">
              <a:buAutoNum type="arabicPeriod"/>
            </a:pPr>
            <a:r>
              <a:rPr lang="ko-KR" altLang="en-US" sz="1500" dirty="0" smtClean="0"/>
              <a:t> </a:t>
            </a:r>
            <a:r>
              <a:rPr lang="en-US" altLang="ko-KR" sz="1500" b="1" dirty="0"/>
              <a:t>5. </a:t>
            </a:r>
            <a:r>
              <a:rPr lang="ko-KR" altLang="en-US" sz="1500" b="1" dirty="0"/>
              <a:t>고무줄 놀이 줄넘기 등 함께 </a:t>
            </a:r>
            <a:r>
              <a:rPr lang="ko-KR" altLang="en-US" sz="1500" b="1" dirty="0" smtClean="0"/>
              <a:t>놀아주기</a:t>
            </a:r>
            <a:endParaRPr lang="en-US" altLang="ko-KR" sz="1500" b="1" dirty="0" smtClean="0"/>
          </a:p>
          <a:p>
            <a:pPr marL="228600" indent="-228600" algn="l">
              <a:buAutoNum type="arabicPeriod"/>
            </a:pPr>
            <a:r>
              <a:rPr lang="ko-KR" altLang="en-US" sz="1500" dirty="0" smtClean="0"/>
              <a:t> </a:t>
            </a:r>
            <a:r>
              <a:rPr lang="en-US" altLang="ko-KR" sz="1500" dirty="0" smtClean="0"/>
              <a:t>5</a:t>
            </a:r>
            <a:r>
              <a:rPr lang="ko-KR" altLang="en-US" sz="1500" b="1" dirty="0" err="1" smtClean="0"/>
              <a:t>섯가지</a:t>
            </a:r>
            <a:r>
              <a:rPr lang="ko-KR" altLang="en-US" sz="1500" b="1" dirty="0" smtClean="0"/>
              <a:t> </a:t>
            </a:r>
            <a:r>
              <a:rPr lang="ko-KR" altLang="en-US" sz="1500" b="1" dirty="0"/>
              <a:t>체험 프로그램 중 인원수에 맞게 적당한 곳에 배정</a:t>
            </a:r>
            <a:r>
              <a:rPr lang="en-US" altLang="ko-KR" sz="1500" b="1" dirty="0"/>
              <a:t>. </a:t>
            </a:r>
            <a:r>
              <a:rPr lang="ko-KR" altLang="en-US" sz="1500" b="1" dirty="0"/>
              <a:t>주로 </a:t>
            </a:r>
            <a:r>
              <a:rPr lang="en-US" altLang="ko-KR" sz="1500" b="1" dirty="0" smtClean="0"/>
              <a:t>1,2,3 </a:t>
            </a:r>
            <a:r>
              <a:rPr lang="ko-KR" altLang="en-US" sz="1500" b="1" dirty="0"/>
              <a:t>번을 주로 함</a:t>
            </a:r>
            <a:r>
              <a:rPr lang="en-US" altLang="ko-KR" sz="1500" b="1" dirty="0"/>
              <a:t>.</a:t>
            </a:r>
            <a:r>
              <a:rPr lang="ko-KR" altLang="en-US" sz="1500" dirty="0" smtClean="0"/>
              <a:t> </a:t>
            </a:r>
            <a:endParaRPr lang="en-US" altLang="ko-KR" sz="1500" dirty="0" smtClean="0"/>
          </a:p>
          <a:p>
            <a:pPr algn="l"/>
            <a:endParaRPr lang="en-US" altLang="ko-KR" sz="1500" dirty="0" smtClean="0"/>
          </a:p>
          <a:p>
            <a:pPr algn="l"/>
            <a:r>
              <a:rPr lang="ko-KR" altLang="en-US" sz="1500" dirty="0" smtClean="0">
                <a:solidFill>
                  <a:schemeClr val="tx2">
                    <a:lumMod val="75000"/>
                  </a:schemeClr>
                </a:solidFill>
              </a:rPr>
              <a:t>   다일 </a:t>
            </a:r>
            <a:r>
              <a:rPr lang="ko-KR" altLang="en-US" sz="1500" dirty="0">
                <a:solidFill>
                  <a:schemeClr val="tx2">
                    <a:lumMod val="75000"/>
                  </a:schemeClr>
                </a:solidFill>
              </a:rPr>
              <a:t>공동체</a:t>
            </a:r>
          </a:p>
          <a:p>
            <a:pPr algn="l"/>
            <a:r>
              <a:rPr lang="en-US" altLang="ko-KR" sz="1500" dirty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ko-KR" altLang="en-US" sz="1500" dirty="0" err="1">
                <a:solidFill>
                  <a:schemeClr val="tx2">
                    <a:lumMod val="75000"/>
                  </a:schemeClr>
                </a:solidFill>
              </a:rPr>
              <a:t>밥퍼</a:t>
            </a:r>
            <a:r>
              <a:rPr lang="ko-KR" altLang="en-US" sz="1500" dirty="0">
                <a:solidFill>
                  <a:schemeClr val="tx2">
                    <a:lumMod val="75000"/>
                  </a:schemeClr>
                </a:solidFill>
              </a:rPr>
              <a:t> 프로그램 오전 </a:t>
            </a:r>
            <a:r>
              <a:rPr lang="en-US" altLang="ko-KR" sz="1500" dirty="0">
                <a:solidFill>
                  <a:schemeClr val="tx2">
                    <a:lumMod val="75000"/>
                  </a:schemeClr>
                </a:solidFill>
              </a:rPr>
              <a:t>9:30</a:t>
            </a:r>
            <a:r>
              <a:rPr lang="ko-KR" altLang="en-US" sz="1500" dirty="0">
                <a:solidFill>
                  <a:schemeClr val="tx2">
                    <a:lumMod val="75000"/>
                  </a:schemeClr>
                </a:solidFill>
              </a:rPr>
              <a:t>분 도착 </a:t>
            </a:r>
            <a:r>
              <a:rPr lang="en-US" altLang="ko-KR" sz="1500" dirty="0">
                <a:solidFill>
                  <a:schemeClr val="tx2">
                    <a:lumMod val="75000"/>
                  </a:schemeClr>
                </a:solidFill>
              </a:rPr>
              <a:t>=&gt; </a:t>
            </a:r>
            <a:r>
              <a:rPr lang="ko-KR" altLang="en-US" sz="1500" dirty="0">
                <a:solidFill>
                  <a:schemeClr val="tx2">
                    <a:lumMod val="75000"/>
                  </a:schemeClr>
                </a:solidFill>
              </a:rPr>
              <a:t>기관소개말 </a:t>
            </a:r>
            <a:r>
              <a:rPr lang="en-US" altLang="ko-KR" sz="1500" dirty="0">
                <a:solidFill>
                  <a:schemeClr val="tx2">
                    <a:lumMod val="75000"/>
                  </a:schemeClr>
                </a:solidFill>
              </a:rPr>
              <a:t>=&gt;10</a:t>
            </a:r>
            <a:r>
              <a:rPr lang="ko-KR" altLang="en-US" sz="1500" dirty="0">
                <a:solidFill>
                  <a:schemeClr val="tx2">
                    <a:lumMod val="75000"/>
                  </a:schemeClr>
                </a:solidFill>
              </a:rPr>
              <a:t>시 배식준비 </a:t>
            </a:r>
          </a:p>
          <a:p>
            <a:pPr algn="l"/>
            <a:r>
              <a:rPr lang="en-US" altLang="ko-KR" sz="15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ko-KR" altLang="en-US" sz="1500" dirty="0" err="1">
                <a:solidFill>
                  <a:schemeClr val="tx2">
                    <a:lumMod val="75000"/>
                  </a:schemeClr>
                </a:solidFill>
              </a:rPr>
              <a:t>준비시</a:t>
            </a:r>
            <a:r>
              <a:rPr lang="ko-KR" altLang="en-US" sz="1500" dirty="0">
                <a:solidFill>
                  <a:schemeClr val="tx2">
                    <a:lumMod val="75000"/>
                  </a:schemeClr>
                </a:solidFill>
              </a:rPr>
              <a:t> 아이들 머리감기기 청소하기 봉사 병행가능</a:t>
            </a:r>
            <a:r>
              <a:rPr lang="en-US" altLang="ko-KR" sz="1500" dirty="0">
                <a:solidFill>
                  <a:schemeClr val="tx2">
                    <a:lumMod val="75000"/>
                  </a:schemeClr>
                </a:solidFill>
              </a:rPr>
              <a:t>) =&gt; 11</a:t>
            </a:r>
            <a:r>
              <a:rPr lang="ko-KR" altLang="en-US" sz="1500" dirty="0">
                <a:solidFill>
                  <a:schemeClr val="tx2">
                    <a:lumMod val="75000"/>
                  </a:schemeClr>
                </a:solidFill>
              </a:rPr>
              <a:t>시</a:t>
            </a:r>
            <a:r>
              <a:rPr lang="en-US" altLang="ko-KR" sz="1500" dirty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ko-KR" altLang="en-US" sz="1500" dirty="0">
                <a:solidFill>
                  <a:schemeClr val="tx2">
                    <a:lumMod val="75000"/>
                  </a:schemeClr>
                </a:solidFill>
              </a:rPr>
              <a:t>분 배식 시작</a:t>
            </a:r>
            <a:r>
              <a:rPr lang="en-US" altLang="ko-KR" sz="1500" dirty="0">
                <a:solidFill>
                  <a:schemeClr val="tx2">
                    <a:lumMod val="75000"/>
                  </a:schemeClr>
                </a:solidFill>
              </a:rPr>
              <a:t>=&gt;12</a:t>
            </a:r>
            <a:r>
              <a:rPr lang="ko-KR" altLang="en-US" sz="1500" dirty="0">
                <a:solidFill>
                  <a:schemeClr val="tx2">
                    <a:lumMod val="75000"/>
                  </a:schemeClr>
                </a:solidFill>
              </a:rPr>
              <a:t>시</a:t>
            </a:r>
            <a:r>
              <a:rPr lang="en-US" altLang="ko-KR" sz="1500" dirty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ko-KR" altLang="en-US" sz="1500" dirty="0">
                <a:solidFill>
                  <a:schemeClr val="tx2">
                    <a:lumMod val="75000"/>
                  </a:schemeClr>
                </a:solidFill>
              </a:rPr>
              <a:t>분 배식완료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754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42921240" descr="EMB00004d4815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404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en-US" altLang="ko-KR" sz="3200" dirty="0" smtClean="0"/>
              <a:t>1.</a:t>
            </a:r>
            <a:r>
              <a:rPr lang="ko-KR" altLang="en-US" sz="3200" dirty="0" smtClean="0"/>
              <a:t>고아원 방문 </a:t>
            </a:r>
            <a:r>
              <a:rPr lang="en-US" altLang="ko-KR" sz="3200" dirty="0" smtClean="0"/>
              <a:t>&amp; </a:t>
            </a:r>
            <a:r>
              <a:rPr lang="ko-KR" altLang="en-US" sz="3200" dirty="0" smtClean="0"/>
              <a:t>현지학교</a:t>
            </a:r>
            <a:endParaRPr lang="ko-KR" altLang="en-US" sz="3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2664296" cy="259228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ko-KR" sz="1300" dirty="0" smtClean="0">
                <a:solidFill>
                  <a:schemeClr val="tx1"/>
                </a:solidFill>
              </a:rPr>
              <a:t>1. 11.</a:t>
            </a:r>
            <a:r>
              <a:rPr lang="ko-KR" altLang="en-US" sz="1300" dirty="0" smtClean="0">
                <a:solidFill>
                  <a:schemeClr val="tx1"/>
                </a:solidFill>
              </a:rPr>
              <a:t>이름</a:t>
            </a:r>
            <a:r>
              <a:rPr lang="en-US" altLang="ko-KR" sz="1300" dirty="0" smtClean="0">
                <a:solidFill>
                  <a:schemeClr val="tx1"/>
                </a:solidFill>
              </a:rPr>
              <a:t>: </a:t>
            </a:r>
            <a:r>
              <a:rPr lang="en-US" altLang="ko-KR" sz="1300" dirty="0" err="1" smtClean="0">
                <a:solidFill>
                  <a:schemeClr val="tx1"/>
                </a:solidFill>
              </a:rPr>
              <a:t>Sok</a:t>
            </a:r>
            <a:r>
              <a:rPr lang="en-US" altLang="ko-KR" sz="1300" dirty="0" smtClean="0">
                <a:solidFill>
                  <a:schemeClr val="tx1"/>
                </a:solidFill>
              </a:rPr>
              <a:t> orphanage </a:t>
            </a:r>
            <a:r>
              <a:rPr lang="en-US" altLang="ko-KR" sz="1300" b="1" dirty="0" smtClean="0">
                <a:solidFill>
                  <a:schemeClr val="tx1"/>
                </a:solidFill>
              </a:rPr>
              <a:t>tour (</a:t>
            </a:r>
            <a:r>
              <a:rPr lang="ko-KR" altLang="en-US" sz="1300" b="1" dirty="0" smtClean="0">
                <a:solidFill>
                  <a:schemeClr val="tx1"/>
                </a:solidFill>
              </a:rPr>
              <a:t>속 </a:t>
            </a:r>
            <a:r>
              <a:rPr lang="ko-KR" altLang="en-US" sz="1300" b="1" dirty="0" err="1" smtClean="0">
                <a:solidFill>
                  <a:schemeClr val="tx1"/>
                </a:solidFill>
              </a:rPr>
              <a:t>오퍼니지</a:t>
            </a:r>
            <a:r>
              <a:rPr lang="ko-KR" altLang="en-US" sz="1300" b="1" dirty="0" smtClean="0">
                <a:solidFill>
                  <a:schemeClr val="tx1"/>
                </a:solidFill>
              </a:rPr>
              <a:t> 고아원</a:t>
            </a:r>
            <a:r>
              <a:rPr lang="en-US" altLang="ko-KR" sz="1300" b="1" dirty="0" smtClean="0">
                <a:solidFill>
                  <a:schemeClr val="tx1"/>
                </a:solidFill>
              </a:rPr>
              <a:t>)</a:t>
            </a:r>
            <a:endParaRPr lang="ko-KR" altLang="en-US" sz="1300" b="1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1300" b="1" dirty="0" smtClean="0">
                <a:solidFill>
                  <a:schemeClr val="tx1"/>
                </a:solidFill>
              </a:rPr>
              <a:t>전화번호</a:t>
            </a:r>
            <a:r>
              <a:rPr lang="en-US" altLang="ko-KR" sz="1300" b="1" dirty="0" smtClean="0">
                <a:solidFill>
                  <a:schemeClr val="tx1"/>
                </a:solidFill>
              </a:rPr>
              <a:t>:012 326526</a:t>
            </a:r>
            <a:endParaRPr lang="ko-KR" altLang="en-US" sz="1300" b="1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1300" dirty="0" smtClean="0">
                <a:solidFill>
                  <a:schemeClr val="tx1"/>
                </a:solidFill>
              </a:rPr>
              <a:t>원생 </a:t>
            </a:r>
            <a:r>
              <a:rPr lang="en-US" altLang="ko-KR" sz="1300" dirty="0" smtClean="0">
                <a:solidFill>
                  <a:schemeClr val="tx1"/>
                </a:solidFill>
              </a:rPr>
              <a:t>40</a:t>
            </a:r>
            <a:r>
              <a:rPr lang="ko-KR" altLang="en-US" sz="1300" dirty="0" smtClean="0">
                <a:solidFill>
                  <a:schemeClr val="tx1"/>
                </a:solidFill>
              </a:rPr>
              <a:t>명</a:t>
            </a:r>
          </a:p>
          <a:p>
            <a:pPr algn="l"/>
            <a:endParaRPr lang="en-US" altLang="ko-KR" sz="13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1300" dirty="0" smtClean="0">
                <a:solidFill>
                  <a:schemeClr val="tx1"/>
                </a:solidFill>
              </a:rPr>
              <a:t>2. New life center organization (</a:t>
            </a:r>
            <a:r>
              <a:rPr lang="ko-KR" altLang="en-US" sz="1300" dirty="0" err="1" smtClean="0">
                <a:solidFill>
                  <a:schemeClr val="tx1"/>
                </a:solidFill>
              </a:rPr>
              <a:t>뉴</a:t>
            </a:r>
            <a:r>
              <a:rPr lang="ko-KR" altLang="en-US" sz="1300" dirty="0" smtClean="0">
                <a:solidFill>
                  <a:schemeClr val="tx1"/>
                </a:solidFill>
              </a:rPr>
              <a:t> 라이프센터 고아원</a:t>
            </a:r>
            <a:r>
              <a:rPr lang="en-US" altLang="ko-KR" sz="1300" dirty="0" smtClean="0">
                <a:solidFill>
                  <a:schemeClr val="tx1"/>
                </a:solidFill>
              </a:rPr>
              <a:t>)</a:t>
            </a:r>
            <a:endParaRPr lang="ko-KR" altLang="en-US" sz="1300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1300" dirty="0" smtClean="0">
                <a:solidFill>
                  <a:schemeClr val="tx1"/>
                </a:solidFill>
              </a:rPr>
              <a:t>설립일</a:t>
            </a:r>
            <a:r>
              <a:rPr lang="en-US" altLang="ko-KR" sz="1300" dirty="0" smtClean="0">
                <a:solidFill>
                  <a:schemeClr val="tx1"/>
                </a:solidFill>
              </a:rPr>
              <a:t>: 2011</a:t>
            </a:r>
          </a:p>
          <a:p>
            <a:pPr algn="l"/>
            <a:r>
              <a:rPr lang="ko-KR" altLang="en-US" sz="1300" dirty="0" smtClean="0">
                <a:solidFill>
                  <a:schemeClr val="tx1"/>
                </a:solidFill>
              </a:rPr>
              <a:t>원생</a:t>
            </a:r>
            <a:r>
              <a:rPr lang="en-US" altLang="ko-KR" sz="1300" dirty="0" smtClean="0">
                <a:solidFill>
                  <a:schemeClr val="tx1"/>
                </a:solidFill>
              </a:rPr>
              <a:t>: 14</a:t>
            </a:r>
            <a:r>
              <a:rPr lang="ko-KR" altLang="en-US" sz="1300" dirty="0" smtClean="0">
                <a:solidFill>
                  <a:schemeClr val="tx1"/>
                </a:solidFill>
              </a:rPr>
              <a:t>명</a:t>
            </a:r>
            <a:endParaRPr lang="en-US" altLang="ko-KR" sz="1300" dirty="0" smtClean="0">
              <a:solidFill>
                <a:schemeClr val="tx1"/>
              </a:solidFill>
            </a:endParaRPr>
          </a:p>
          <a:p>
            <a:pPr algn="l"/>
            <a:endParaRPr lang="en-US" altLang="ko-KR" sz="1300" dirty="0">
              <a:solidFill>
                <a:schemeClr val="tx1"/>
              </a:solidFill>
            </a:endParaRPr>
          </a:p>
          <a:p>
            <a:pPr algn="l"/>
            <a:r>
              <a:rPr lang="en-US" altLang="ko-KR" sz="1300" dirty="0" smtClean="0">
                <a:solidFill>
                  <a:schemeClr val="tx1"/>
                </a:solidFill>
              </a:rPr>
              <a:t>3 </a:t>
            </a:r>
            <a:r>
              <a:rPr lang="en-US" altLang="ko-KR" sz="1400" dirty="0" err="1" smtClean="0">
                <a:solidFill>
                  <a:schemeClr val="tx1"/>
                </a:solidFill>
              </a:rPr>
              <a:t>ksedo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고아원 방문 </a:t>
            </a:r>
            <a:r>
              <a:rPr lang="en-US" altLang="ko-KR" sz="1400" dirty="0" smtClean="0">
                <a:solidFill>
                  <a:schemeClr val="tx1"/>
                </a:solidFill>
              </a:rPr>
              <a:t>017 880 811 </a:t>
            </a:r>
          </a:p>
          <a:p>
            <a:pPr algn="l"/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방문답례로 </a:t>
            </a:r>
            <a:r>
              <a:rPr lang="en-US" altLang="ko-KR" sz="1400" dirty="0" smtClean="0">
                <a:solidFill>
                  <a:schemeClr val="tx1"/>
                </a:solidFill>
              </a:rPr>
              <a:t>kop</a:t>
            </a:r>
            <a:r>
              <a:rPr lang="ko-KR" altLang="en-US" sz="1400" dirty="0" smtClean="0">
                <a:solidFill>
                  <a:schemeClr val="tx1"/>
                </a:solidFill>
              </a:rPr>
              <a:t>댄스 </a:t>
            </a:r>
            <a:r>
              <a:rPr lang="en-US" altLang="ko-KR" sz="1400" dirty="0" smtClean="0">
                <a:solidFill>
                  <a:schemeClr val="tx1"/>
                </a:solidFill>
              </a:rPr>
              <a:t>=</a:t>
            </a:r>
            <a:r>
              <a:rPr lang="ko-KR" altLang="en-US" sz="1400" dirty="0" smtClean="0">
                <a:solidFill>
                  <a:schemeClr val="tx1"/>
                </a:solidFill>
              </a:rPr>
              <a:t>강남스타일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1400" dirty="0" smtClean="0">
                <a:solidFill>
                  <a:schemeClr val="tx1"/>
                </a:solidFill>
              </a:rPr>
              <a:t>원생</a:t>
            </a:r>
            <a:r>
              <a:rPr lang="en-US" altLang="ko-KR" sz="1400" dirty="0" smtClean="0">
                <a:solidFill>
                  <a:schemeClr val="tx1"/>
                </a:solidFill>
              </a:rPr>
              <a:t>35</a:t>
            </a:r>
            <a:r>
              <a:rPr lang="ko-KR" altLang="en-US" sz="1400" dirty="0" smtClean="0">
                <a:solidFill>
                  <a:schemeClr val="tx1"/>
                </a:solidFill>
              </a:rPr>
              <a:t>명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l"/>
            <a:endParaRPr lang="en-US" altLang="ko-KR" sz="14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1400" dirty="0" smtClean="0">
                <a:solidFill>
                  <a:schemeClr val="tx1"/>
                </a:solidFill>
              </a:rPr>
              <a:t>4.Cio </a:t>
            </a:r>
            <a:r>
              <a:rPr lang="ko-KR" altLang="en-US" sz="1400" dirty="0" smtClean="0">
                <a:solidFill>
                  <a:schemeClr val="tx1"/>
                </a:solidFill>
              </a:rPr>
              <a:t>고아원  방문답례로 압사라 댄스공연</a:t>
            </a:r>
          </a:p>
          <a:p>
            <a:pPr algn="l"/>
            <a:r>
              <a:rPr lang="ko-KR" altLang="en-US" sz="1300" dirty="0" err="1" smtClean="0">
                <a:solidFill>
                  <a:schemeClr val="tx1"/>
                </a:solidFill>
              </a:rPr>
              <a:t>워생</a:t>
            </a:r>
            <a:r>
              <a:rPr lang="ko-KR" altLang="en-US" sz="1300" dirty="0" smtClean="0">
                <a:solidFill>
                  <a:schemeClr val="tx1"/>
                </a:solidFill>
              </a:rPr>
              <a:t> </a:t>
            </a:r>
            <a:r>
              <a:rPr lang="en-US" altLang="ko-KR" sz="1300" dirty="0" smtClean="0">
                <a:solidFill>
                  <a:schemeClr val="tx1"/>
                </a:solidFill>
              </a:rPr>
              <a:t>20</a:t>
            </a:r>
            <a:r>
              <a:rPr lang="ko-KR" altLang="en-US" sz="1300" dirty="0" smtClean="0">
                <a:solidFill>
                  <a:schemeClr val="tx1"/>
                </a:solidFill>
              </a:rPr>
              <a:t>명</a:t>
            </a:r>
            <a:endParaRPr lang="en-US" altLang="ko-KR" sz="1300" dirty="0" smtClean="0">
              <a:solidFill>
                <a:schemeClr val="tx1"/>
              </a:solidFill>
            </a:endParaRPr>
          </a:p>
          <a:p>
            <a:pPr algn="l"/>
            <a:endParaRPr lang="en-US" altLang="ko-KR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754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42921240" descr="EMB00004d4815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04664"/>
          </a:xfrm>
          <a:prstGeom prst="rect">
            <a:avLst/>
          </a:prstGeom>
          <a:noFill/>
        </p:spPr>
      </p:pic>
      <p:sp>
        <p:nvSpPr>
          <p:cNvPr id="7" name="부제목 2"/>
          <p:cNvSpPr txBox="1">
            <a:spLocks/>
          </p:cNvSpPr>
          <p:nvPr/>
        </p:nvSpPr>
        <p:spPr>
          <a:xfrm>
            <a:off x="4499992" y="1268760"/>
            <a:ext cx="308796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수원마을 </a:t>
            </a:r>
            <a:r>
              <a:rPr kumimoji="0" lang="ko-KR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프놈끄라움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초등학교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주소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ko-KR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프놈끄라옴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초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중학교 </a:t>
            </a:r>
            <a:r>
              <a:rPr kumimoji="0" lang="ko-KR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시엡립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주 캄보디아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교사수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12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명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초교 학생수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350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명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중학교 학생수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260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명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방문학교 학교명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:CHREAU PRIMARY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학급수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14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학생수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526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명 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교직원수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:30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명 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시엠립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시내에서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분 거리</a:t>
            </a: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437112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/>
              <a:t> 캄보디아 </a:t>
            </a:r>
            <a:r>
              <a:rPr lang="ko-KR" altLang="en-US" sz="1200" dirty="0" err="1" smtClean="0"/>
              <a:t>더투어스</a:t>
            </a:r>
            <a:r>
              <a:rPr lang="ko-KR" altLang="en-US" sz="1200" dirty="0" smtClean="0"/>
              <a:t> 창립 이후로 지속적인 년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회 이상의 </a:t>
            </a:r>
            <a:r>
              <a:rPr lang="ko-KR" altLang="en-US" sz="1200" dirty="0" err="1" smtClean="0"/>
              <a:t>봉사활동및</a:t>
            </a:r>
            <a:r>
              <a:rPr lang="ko-KR" altLang="en-US" sz="1200" dirty="0" smtClean="0"/>
              <a:t> 기부로 대표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 현창식 소장님 </a:t>
            </a:r>
            <a:r>
              <a:rPr lang="ko-KR" altLang="en-US" sz="1200" dirty="0" err="1" smtClean="0"/>
              <a:t>시엡립</a:t>
            </a:r>
            <a:r>
              <a:rPr lang="ko-KR" altLang="en-US" sz="1200" dirty="0" smtClean="0"/>
              <a:t> 주 정부의 수혜자 선정되어 주지사로 </a:t>
            </a:r>
            <a:r>
              <a:rPr lang="ko-KR" altLang="en-US" sz="1200" dirty="0" err="1" smtClean="0"/>
              <a:t>부터</a:t>
            </a:r>
            <a:r>
              <a:rPr lang="ko-KR" altLang="en-US" sz="1200" dirty="0" smtClean="0"/>
              <a:t> 감사장 수회 수상 </a:t>
            </a:r>
            <a:r>
              <a:rPr lang="ko-KR" altLang="en-US" sz="1200" dirty="0" err="1" smtClean="0"/>
              <a:t>받은바있습니다</a:t>
            </a:r>
            <a:r>
              <a:rPr lang="en-US" altLang="ko-KR" sz="1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기부 물품으로는 백미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자전거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학용품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도색작업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집짓기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축구장 골대 기증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한글학교 책걸상 </a:t>
            </a:r>
            <a:r>
              <a:rPr lang="ko-KR" altLang="en-US" sz="1200" dirty="0" err="1" smtClean="0"/>
              <a:t>기증등</a:t>
            </a:r>
            <a:r>
              <a:rPr lang="en-US" altLang="ko-KR" sz="1200" dirty="0" smtClean="0"/>
              <a:t>…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. </a:t>
            </a:r>
            <a:r>
              <a:rPr lang="ko-KR" altLang="en-US" sz="1200" dirty="0" smtClean="0"/>
              <a:t>이번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sk</a:t>
            </a:r>
            <a:r>
              <a:rPr lang="ko-KR" altLang="en-US" sz="1200" dirty="0" smtClean="0"/>
              <a:t>팀  </a:t>
            </a:r>
            <a:r>
              <a:rPr lang="ko-KR" altLang="en-US" sz="1200" dirty="0" err="1" smtClean="0"/>
              <a:t>봉사활동시</a:t>
            </a:r>
            <a:r>
              <a:rPr lang="ko-KR" altLang="en-US" sz="1200" dirty="0" smtClean="0"/>
              <a:t> 가능하다면 감사장 및 수석 </a:t>
            </a:r>
            <a:r>
              <a:rPr lang="ko-KR" altLang="en-US" sz="1200" dirty="0" err="1" smtClean="0"/>
              <a:t>부주지사의</a:t>
            </a:r>
            <a:r>
              <a:rPr lang="ko-KR" altLang="en-US" sz="1200" dirty="0" smtClean="0"/>
              <a:t> 미팅과 인사일정을 </a:t>
            </a:r>
            <a:r>
              <a:rPr lang="ko-KR" altLang="en-US" sz="1200" dirty="0" err="1" smtClean="0"/>
              <a:t>잡아볼수있습니다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861048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PC Magic\Desktop\이미지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445224"/>
            <a:ext cx="2088232" cy="126876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804248" y="357301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2013</a:t>
            </a:r>
            <a:r>
              <a:rPr lang="ko-KR" altLang="en-US" sz="1200" dirty="0" smtClean="0"/>
              <a:t>년도 </a:t>
            </a:r>
            <a:r>
              <a:rPr lang="ko-KR" altLang="en-US" sz="1200" dirty="0" err="1" smtClean="0"/>
              <a:t>수상받은</a:t>
            </a:r>
            <a:r>
              <a:rPr lang="ko-KR" altLang="en-US" sz="1200" dirty="0" smtClean="0"/>
              <a:t> 감사장</a:t>
            </a:r>
            <a:endParaRPr lang="ko-KR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530120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수석 </a:t>
            </a:r>
            <a:r>
              <a:rPr lang="ko-KR" altLang="en-US" sz="1200" dirty="0" err="1" smtClean="0"/>
              <a:t>부주지사</a:t>
            </a: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970</Words>
  <Application>Microsoft Office PowerPoint</Application>
  <PresentationFormat>화면 슬라이드 쇼(4:3)</PresentationFormat>
  <Paragraphs>133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1.다일공동체 (톤레샵주변 빈민지역)</vt:lpstr>
      <vt:lpstr>1.고아원 방문 &amp; 현지학교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PC Magic</dc:creator>
  <cp:lastModifiedBy>PC Magic</cp:lastModifiedBy>
  <cp:revision>39</cp:revision>
  <dcterms:created xsi:type="dcterms:W3CDTF">2015-08-18T02:41:37Z</dcterms:created>
  <dcterms:modified xsi:type="dcterms:W3CDTF">2015-08-24T08:42:18Z</dcterms:modified>
</cp:coreProperties>
</file>